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345" r:id="rId2"/>
    <p:sldId id="354" r:id="rId3"/>
    <p:sldId id="346" r:id="rId4"/>
    <p:sldId id="348" r:id="rId5"/>
    <p:sldId id="349" r:id="rId6"/>
    <p:sldId id="350" r:id="rId7"/>
    <p:sldId id="353" r:id="rId8"/>
    <p:sldId id="352" r:id="rId9"/>
    <p:sldId id="35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32"/>
    <p:restoredTop sz="94674"/>
  </p:normalViewPr>
  <p:slideViewPr>
    <p:cSldViewPr snapToGrid="0" snapToObjects="1">
      <p:cViewPr varScale="1">
        <p:scale>
          <a:sx n="150" d="100"/>
          <a:sy n="150" d="100"/>
        </p:scale>
        <p:origin x="1296" y="176"/>
      </p:cViewPr>
      <p:guideLst>
        <p:guide orient="horz" pos="213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7" d="100"/>
        <a:sy n="167" d="100"/>
      </p:scale>
      <p:origin x="0" y="21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9FDA0-27D0-C945-80F8-3F053CB88BFE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78370-E330-E34A-BF77-85C309C29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60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11FE-F555-9542-9BE0-4993BE1E7749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812E-8CF6-4042-9C95-AEEB18124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96116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11FE-F555-9542-9BE0-4993BE1E7749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812E-8CF6-4042-9C95-AEEB18124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3066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11FE-F555-9542-9BE0-4993BE1E7749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812E-8CF6-4042-9C95-AEEB18124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8687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11FE-F555-9542-9BE0-4993BE1E7749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812E-8CF6-4042-9C95-AEEB18124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10420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11FE-F555-9542-9BE0-4993BE1E7749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812E-8CF6-4042-9C95-AEEB18124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83153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11FE-F555-9542-9BE0-4993BE1E7749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812E-8CF6-4042-9C95-AEEB18124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41630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11FE-F555-9542-9BE0-4993BE1E7749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812E-8CF6-4042-9C95-AEEB18124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24731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11FE-F555-9542-9BE0-4993BE1E7749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812E-8CF6-4042-9C95-AEEB18124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96538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11FE-F555-9542-9BE0-4993BE1E7749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812E-8CF6-4042-9C95-AEEB18124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74925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11FE-F555-9542-9BE0-4993BE1E7749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812E-8CF6-4042-9C95-AEEB18124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54328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11FE-F555-9542-9BE0-4993BE1E7749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812E-8CF6-4042-9C95-AEEB18124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87849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kern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fld id="{F2E511FE-F555-9542-9BE0-4993BE1E7749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kern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kern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fld id="{5956812E-8CF6-4042-9C95-AEEB18124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7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mputer-assisted_qualitative_data_analysis_software" TargetMode="External"/><Relationship Id="rId2" Type="http://schemas.openxmlformats.org/officeDocument/2006/relationships/hyperlink" Target="http://onlineqda.hud.ac.uk/Intro_CAQDA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130425"/>
            <a:ext cx="8661400" cy="2466975"/>
          </a:xfrm>
        </p:spPr>
        <p:txBody>
          <a:bodyPr>
            <a:normAutofit/>
          </a:bodyPr>
          <a:lstStyle/>
          <a:p>
            <a:r>
              <a:rPr lang="en-US" dirty="0"/>
              <a:t>Computer-Assisted Qualitative Data Analysis Software</a:t>
            </a:r>
            <a:br>
              <a:rPr lang="en-US" dirty="0"/>
            </a:br>
            <a:r>
              <a:rPr lang="en-US" dirty="0"/>
              <a:t>(CAQDAS)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7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3CA49-6909-474D-98B0-0CF6339CA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 </a:t>
            </a:r>
            <a:r>
              <a:rPr lang="en-US" dirty="0" err="1"/>
              <a:t>Haug</a:t>
            </a:r>
            <a:r>
              <a:rPr lang="en-US" dirty="0"/>
              <a:t>—Cohort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F8172-26C8-684E-88ED-BCC1037EC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6" y="2091267"/>
            <a:ext cx="767926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“No one told me how much time it was going to take to do qualitative analysis!”</a:t>
            </a:r>
          </a:p>
        </p:txBody>
      </p:sp>
    </p:spTree>
    <p:extLst>
      <p:ext uri="{BB962C8B-B14F-4D97-AF65-F5344CB8AC3E}">
        <p14:creationId xmlns:p14="http://schemas.microsoft.com/office/powerpoint/2010/main" val="3059759794"/>
      </p:ext>
    </p:extLst>
  </p:cSld>
  <p:clrMapOvr>
    <a:masterClrMapping/>
  </p:clrMapOvr>
  <p:transition spd="med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45626-03B1-C446-8B3E-A9DF0C720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5B36E-FB88-2943-B60D-47F1C7AC4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good overview of what CAQDAS does and does not do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http://onlineqda.hud.ac.uk/Intro_CAQDAS/</a:t>
            </a:r>
            <a:endParaRPr lang="en-US" dirty="0"/>
          </a:p>
          <a:p>
            <a:endParaRPr lang="en-US" dirty="0"/>
          </a:p>
          <a:p>
            <a:r>
              <a:rPr lang="en-US" dirty="0"/>
              <a:t>A good listing of available software</a:t>
            </a: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en.wikipedia.org</a:t>
            </a:r>
            <a:r>
              <a:rPr lang="en-US" dirty="0">
                <a:hlinkClick r:id="rId3"/>
              </a:rPr>
              <a:t>/wiki/Computer-</a:t>
            </a:r>
            <a:r>
              <a:rPr lang="en-US" dirty="0" err="1">
                <a:hlinkClick r:id="rId3"/>
              </a:rPr>
              <a:t>assisted_qualitative_data_analysis_software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933611"/>
      </p:ext>
    </p:extLst>
  </p:cSld>
  <p:clrMapOvr>
    <a:masterClrMapping/>
  </p:clrMapOvr>
  <p:transition spd="med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54E55-A806-A64A-A7EA-CDE510C9F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Big Three Commercial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94FCF-1E63-7140-B591-2D60F8485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NVivo </a:t>
            </a:r>
          </a:p>
          <a:p>
            <a:pPr lvl="1"/>
            <a:r>
              <a:rPr lang="en-US" dirty="0"/>
              <a:t>24 month student rate of about $100</a:t>
            </a:r>
          </a:p>
          <a:p>
            <a:r>
              <a:rPr lang="en-US" dirty="0" err="1"/>
              <a:t>ATLAS.ti</a:t>
            </a:r>
            <a:endParaRPr lang="en-US" dirty="0"/>
          </a:p>
          <a:p>
            <a:pPr lvl="1"/>
            <a:r>
              <a:rPr lang="en-US" dirty="0"/>
              <a:t>24 month student rate $99</a:t>
            </a:r>
          </a:p>
          <a:p>
            <a:r>
              <a:rPr lang="en-US" dirty="0"/>
              <a:t>MAXQDA</a:t>
            </a:r>
          </a:p>
          <a:p>
            <a:pPr lvl="1"/>
            <a:r>
              <a:rPr lang="en-US" dirty="0"/>
              <a:t>24 month student rate $83</a:t>
            </a:r>
          </a:p>
        </p:txBody>
      </p:sp>
    </p:spTree>
    <p:extLst>
      <p:ext uri="{BB962C8B-B14F-4D97-AF65-F5344CB8AC3E}">
        <p14:creationId xmlns:p14="http://schemas.microsoft.com/office/powerpoint/2010/main" val="3070403678"/>
      </p:ext>
    </p:extLst>
  </p:cSld>
  <p:clrMapOvr>
    <a:masterClrMapping/>
  </p:clrMapOvr>
  <p:transition spd="med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DDCB3-3746-7E41-8791-7A1BB4171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Advantages of Commercial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112E7-3953-084A-A3D6-4B56F94D0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Management of data</a:t>
            </a:r>
          </a:p>
          <a:p>
            <a:r>
              <a:rPr lang="en-US" dirty="0"/>
              <a:t>Coding simplicity</a:t>
            </a:r>
          </a:p>
          <a:p>
            <a:r>
              <a:rPr lang="en-US" dirty="0"/>
              <a:t>Comprehensive analysis features</a:t>
            </a:r>
          </a:p>
        </p:txBody>
      </p:sp>
    </p:spTree>
    <p:extLst>
      <p:ext uri="{BB962C8B-B14F-4D97-AF65-F5344CB8AC3E}">
        <p14:creationId xmlns:p14="http://schemas.microsoft.com/office/powerpoint/2010/main" val="3305826141"/>
      </p:ext>
    </p:extLst>
  </p:cSld>
  <p:clrMapOvr>
    <a:masterClrMapping/>
  </p:clrMapOvr>
  <p:transition spd="med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DDCB3-3746-7E41-8791-7A1BB4171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74638"/>
            <a:ext cx="8602133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Disadvantages of Commercial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112E7-3953-084A-A3D6-4B56F94D0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</a:t>
            </a:r>
          </a:p>
          <a:p>
            <a:r>
              <a:rPr lang="en-US" dirty="0"/>
              <a:t>Learning curve</a:t>
            </a:r>
          </a:p>
          <a:p>
            <a:r>
              <a:rPr lang="en-US" dirty="0"/>
              <a:t>Analysis revision</a:t>
            </a:r>
          </a:p>
        </p:txBody>
      </p:sp>
    </p:spTree>
    <p:extLst>
      <p:ext uri="{BB962C8B-B14F-4D97-AF65-F5344CB8AC3E}">
        <p14:creationId xmlns:p14="http://schemas.microsoft.com/office/powerpoint/2010/main" val="2498938685"/>
      </p:ext>
    </p:extLst>
  </p:cSld>
  <p:clrMapOvr>
    <a:masterClrMapping/>
  </p:clrMapOvr>
  <p:transition spd="med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E6C5E-C907-2149-ADA7-02123415D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F88F8-D965-C84A-872D-40CF34CAE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of these have some way to: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Produce and manage codes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Insert codes in text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Aggregate coded text</a:t>
            </a:r>
          </a:p>
          <a:p>
            <a:r>
              <a:rPr lang="en-US" dirty="0"/>
              <a:t>I have used TAMS Analyzer for the Mac</a:t>
            </a:r>
          </a:p>
          <a:p>
            <a:pPr marL="457200" lvl="1" indent="0">
              <a:buNone/>
            </a:pPr>
            <a:r>
              <a:rPr lang="en-US" dirty="0"/>
              <a:t>(Text Analysis Markup System)</a:t>
            </a:r>
          </a:p>
        </p:txBody>
      </p:sp>
    </p:spTree>
    <p:extLst>
      <p:ext uri="{BB962C8B-B14F-4D97-AF65-F5344CB8AC3E}">
        <p14:creationId xmlns:p14="http://schemas.microsoft.com/office/powerpoint/2010/main" val="3075711721"/>
      </p:ext>
    </p:extLst>
  </p:cSld>
  <p:clrMapOvr>
    <a:masterClrMapping/>
  </p:clrMapOvr>
  <p:transition spd="med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23F45B-3D45-E945-9EEB-14472B603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77" y="0"/>
            <a:ext cx="8732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33313"/>
      </p:ext>
    </p:extLst>
  </p:cSld>
  <p:clrMapOvr>
    <a:masterClrMapping/>
  </p:clrMapOvr>
  <p:transition spd="med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250BC6-AF09-2348-AFE0-088293B94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5" y="0"/>
            <a:ext cx="8817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59544"/>
      </p:ext>
    </p:extLst>
  </p:cSld>
  <p:clrMapOvr>
    <a:masterClrMapping/>
  </p:clrMapOvr>
  <p:transition spd="med">
    <p:push dir="u"/>
  </p:transition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3495</TotalTime>
  <Words>166</Words>
  <Application>Microsoft Macintosh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</vt:lpstr>
      <vt:lpstr>Default Theme</vt:lpstr>
      <vt:lpstr>Computer-Assisted Qualitative Data Analysis Software (CAQDAS)</vt:lpstr>
      <vt:lpstr>Chris Haug—Cohort 3</vt:lpstr>
      <vt:lpstr>General Resources</vt:lpstr>
      <vt:lpstr>The Big Three Commercial Products</vt:lpstr>
      <vt:lpstr>Advantages of Commercial Products</vt:lpstr>
      <vt:lpstr>Disadvantages of Commercial Products</vt:lpstr>
      <vt:lpstr>Free Software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</dc:title>
  <dc:subject/>
  <dc:creator>James Carroll</dc:creator>
  <cp:keywords/>
  <dc:description/>
  <cp:lastModifiedBy>James Carroll</cp:lastModifiedBy>
  <cp:revision>148</cp:revision>
  <dcterms:created xsi:type="dcterms:W3CDTF">2015-07-20T14:18:31Z</dcterms:created>
  <dcterms:modified xsi:type="dcterms:W3CDTF">2018-11-14T21:47:06Z</dcterms:modified>
  <cp:category/>
</cp:coreProperties>
</file>