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3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pos="28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656"/>
  </p:normalViewPr>
  <p:slideViewPr>
    <p:cSldViewPr snapToGrid="0" snapToObjects="1">
      <p:cViewPr>
        <p:scale>
          <a:sx n="187" d="100"/>
          <a:sy n="187" d="100"/>
        </p:scale>
        <p:origin x="632" y="144"/>
      </p:cViewPr>
      <p:guideLst>
        <p:guide orient="horz" pos="3863"/>
        <p:guide orient="horz" pos="2968"/>
        <p:guide pos="28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4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8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A69EC-5915-6B45-878F-4FC49327C751}" type="datetimeFigureOut">
              <a:rPr lang="en-US" smtClean="0"/>
              <a:t>3/4/16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EF64-3BF9-5246-9068-DC1DE232D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023" y="2130425"/>
            <a:ext cx="8166336" cy="1470025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The Structure of Research Reports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-8459707" y="-7906193"/>
            <a:ext cx="19909316" cy="18391048"/>
          </a:xfrm>
          <a:prstGeom prst="donut">
            <a:avLst>
              <a:gd name="adj" fmla="val 44998"/>
            </a:avLst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5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-5442187" y="-8810433"/>
            <a:ext cx="19909316" cy="18391048"/>
          </a:xfrm>
          <a:prstGeom prst="donut">
            <a:avLst>
              <a:gd name="adj" fmla="val 44998"/>
            </a:avLst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45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3333E-6 L -0.33003 0.13194 " pathEditMode="relative" ptsTypes="AA">
                                      <p:cBhvr>
                                        <p:cTn id="6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-5442187" y="-7288911"/>
            <a:ext cx="19909316" cy="18391048"/>
          </a:xfrm>
          <a:prstGeom prst="donut">
            <a:avLst>
              <a:gd name="adj" fmla="val 44998"/>
            </a:avLst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69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4714E-6 -3.62815E-6 L 1.54714E-6 -0.22019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-5442187" y="-7288911"/>
            <a:ext cx="19909316" cy="18391048"/>
          </a:xfrm>
          <a:prstGeom prst="donut">
            <a:avLst>
              <a:gd name="adj" fmla="val 44998"/>
            </a:avLst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41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366E-6 2.28062E-6 L -2.66366E-6 0.2086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-5442187" y="-5850312"/>
            <a:ext cx="19909316" cy="18391048"/>
          </a:xfrm>
          <a:prstGeom prst="donut">
            <a:avLst>
              <a:gd name="adj" fmla="val 44998"/>
            </a:avLst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6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044E-6 6.35479E-6 L -4.23044E-6 0.20543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 descr="Research 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65968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/>
          <p:cNvSpPr/>
          <p:nvPr/>
        </p:nvSpPr>
        <p:spPr>
          <a:xfrm>
            <a:off x="-5442187" y="-4448550"/>
            <a:ext cx="19909316" cy="18391048"/>
          </a:xfrm>
          <a:prstGeom prst="donut">
            <a:avLst>
              <a:gd name="adj" fmla="val 44998"/>
            </a:avLst>
          </a:prstGeom>
          <a:solidFill>
            <a:schemeClr val="tx1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7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044E-6 4.74294E-6 L -4.23044E-6 0.2063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149018" y="1097593"/>
            <a:ext cx="1214337" cy="1214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4292" y="2007028"/>
            <a:ext cx="1214337" cy="1214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83375" y="3057582"/>
            <a:ext cx="1214337" cy="1214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06671" y="5516127"/>
            <a:ext cx="2194873" cy="12143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6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3" y="278935"/>
            <a:ext cx="7724759" cy="64412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3668608" y="-3919972"/>
            <a:ext cx="13294683" cy="11617554"/>
            <a:chOff x="-3668608" y="-3919972"/>
            <a:chExt cx="13294683" cy="11617554"/>
          </a:xfrm>
        </p:grpSpPr>
        <p:sp>
          <p:nvSpPr>
            <p:cNvPr id="3" name="Frame 2"/>
            <p:cNvSpPr/>
            <p:nvPr/>
          </p:nvSpPr>
          <p:spPr>
            <a:xfrm>
              <a:off x="-3668608" y="-3919972"/>
              <a:ext cx="13294683" cy="11617554"/>
            </a:xfrm>
            <a:prstGeom prst="frame">
              <a:avLst>
                <a:gd name="adj1" fmla="val 34705"/>
              </a:avLst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9600" y="3086044"/>
              <a:ext cx="2078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"/>
                  <a:cs typeface="Times"/>
                </a:rPr>
                <a:t>Research Proposal</a:t>
              </a:r>
              <a:endParaRPr lang="en-US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86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</vt:lpstr>
      <vt:lpstr>Office Theme</vt:lpstr>
      <vt:lpstr>The Structure of Research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Carroll</dc:creator>
  <cp:lastModifiedBy>Microsoft Office User</cp:lastModifiedBy>
  <cp:revision>14</cp:revision>
  <dcterms:created xsi:type="dcterms:W3CDTF">2015-08-23T17:49:26Z</dcterms:created>
  <dcterms:modified xsi:type="dcterms:W3CDTF">2016-03-04T18:31:54Z</dcterms:modified>
</cp:coreProperties>
</file>