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86BAD-375F-43BA-B0F0-E062394E9BB7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B5F9D-CCD5-44C6-AFDB-1C0EEFF74E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5F9D-CCD5-44C6-AFDB-1C0EEFF74E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BFFEF-7D75-42CE-890E-70837BA6C946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5C262-71B4-4E83-9FAD-04994CD05F95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64B3-6913-46F3-BE6C-0E423E19C788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8D7D-4A9D-4960-B022-02BAC3255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Organization Theories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638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Transaction Cost Economics (TCE)</a:t>
            </a:r>
          </a:p>
          <a:p>
            <a:pPr lvl="1"/>
            <a:r>
              <a:rPr lang="en-US" sz="1400" dirty="0" smtClean="0"/>
              <a:t>Opportunism, Information </a:t>
            </a:r>
            <a:r>
              <a:rPr lang="en-US" sz="1400" dirty="0" err="1" smtClean="0"/>
              <a:t>impactedness</a:t>
            </a:r>
            <a:endParaRPr lang="en-US" sz="1400" dirty="0" smtClean="0"/>
          </a:p>
          <a:p>
            <a:pPr lvl="1"/>
            <a:r>
              <a:rPr lang="en-US" sz="1400" dirty="0" smtClean="0"/>
              <a:t>efficiency, outsourcing vs. integration</a:t>
            </a:r>
          </a:p>
          <a:p>
            <a:r>
              <a:rPr lang="en-US" sz="1600" dirty="0" smtClean="0"/>
              <a:t>Agency Theory</a:t>
            </a:r>
          </a:p>
          <a:p>
            <a:pPr lvl="1"/>
            <a:r>
              <a:rPr lang="en-US" sz="1400" dirty="0" smtClean="0"/>
              <a:t>Nexus of contracts. Fiduciary Duty. Principal-Agent legal structures. Alignment of interests, financial market controls.  Output control vs. process control. Agency costs.</a:t>
            </a:r>
          </a:p>
          <a:p>
            <a:r>
              <a:rPr lang="en-US" sz="1600" dirty="0" smtClean="0"/>
              <a:t>Systems Theory</a:t>
            </a:r>
          </a:p>
          <a:p>
            <a:pPr lvl="1"/>
            <a:r>
              <a:rPr lang="en-US" sz="1400" dirty="0" smtClean="0"/>
              <a:t>Open/Organic,  Closed/Mechanistic, Socio-technical system, Micro uncertainty macro predictability</a:t>
            </a:r>
          </a:p>
          <a:p>
            <a:r>
              <a:rPr lang="en-US" sz="1600" dirty="0" smtClean="0"/>
              <a:t>Institutional Theory</a:t>
            </a:r>
          </a:p>
          <a:p>
            <a:pPr lvl="1"/>
            <a:r>
              <a:rPr lang="en-US" sz="1400" dirty="0" smtClean="0"/>
              <a:t>Original </a:t>
            </a:r>
            <a:r>
              <a:rPr lang="en-US" sz="1400" dirty="0" err="1" smtClean="0"/>
              <a:t>Selznic</a:t>
            </a:r>
            <a:r>
              <a:rPr lang="en-US" sz="1400" dirty="0" smtClean="0"/>
              <a:t>: Institutions “infused with value distinct from that created to reach to basic profit/product objectives of the firm.  Modern: </a:t>
            </a:r>
            <a:r>
              <a:rPr lang="en-US" sz="1400" dirty="0" err="1" smtClean="0"/>
              <a:t>Dimaggio</a:t>
            </a:r>
            <a:r>
              <a:rPr lang="en-US" sz="1400" dirty="0" smtClean="0"/>
              <a:t> and Powell: </a:t>
            </a:r>
            <a:r>
              <a:rPr lang="en-US" sz="1400" dirty="0" err="1" smtClean="0"/>
              <a:t>Instituional</a:t>
            </a:r>
            <a:r>
              <a:rPr lang="en-US" sz="1400" dirty="0" smtClean="0"/>
              <a:t> </a:t>
            </a:r>
            <a:r>
              <a:rPr lang="en-US" sz="1400" dirty="0" err="1" smtClean="0"/>
              <a:t>Isomorhism</a:t>
            </a:r>
            <a:r>
              <a:rPr lang="en-US" sz="1400" dirty="0" smtClean="0"/>
              <a:t>, Collective Rationality, Mimetic, Coercive, Legitimacy forces.</a:t>
            </a:r>
          </a:p>
          <a:p>
            <a:r>
              <a:rPr lang="en-US" sz="1600" dirty="0" smtClean="0"/>
              <a:t>Resource Based View</a:t>
            </a:r>
          </a:p>
          <a:p>
            <a:pPr lvl="1"/>
            <a:r>
              <a:rPr lang="en-US" sz="1400" dirty="0" smtClean="0"/>
              <a:t>Unique Resources and Capabilities Packages. Core competencies.</a:t>
            </a:r>
          </a:p>
          <a:p>
            <a:r>
              <a:rPr lang="en-US" sz="1600" dirty="0" smtClean="0"/>
              <a:t>Resource Dependency</a:t>
            </a:r>
          </a:p>
          <a:p>
            <a:pPr lvl="1"/>
            <a:r>
              <a:rPr lang="en-US" sz="1400" dirty="0" smtClean="0"/>
              <a:t>Power, Politics, trade-offs</a:t>
            </a:r>
          </a:p>
          <a:p>
            <a:r>
              <a:rPr lang="en-US" sz="1600" dirty="0" smtClean="0"/>
              <a:t>Population Ecology: </a:t>
            </a:r>
          </a:p>
          <a:p>
            <a:pPr lvl="1"/>
            <a:r>
              <a:rPr lang="en-US" sz="1400" dirty="0" smtClean="0"/>
              <a:t>Consonance, Industry evolution, niches, survival of strategic groups, punctuated equilibrium</a:t>
            </a:r>
          </a:p>
          <a:p>
            <a:r>
              <a:rPr lang="en-US" sz="1600" dirty="0" smtClean="0"/>
              <a:t>A sociology vs. an organization theory</a:t>
            </a:r>
          </a:p>
          <a:p>
            <a:pPr lvl="1"/>
            <a:r>
              <a:rPr lang="en-US" sz="1400" dirty="0" smtClean="0"/>
              <a:t>Sociology: A loosely coupled system or web of beliefs and practices that solve the common problem of living together sustainably.</a:t>
            </a:r>
          </a:p>
          <a:p>
            <a:pPr lvl="1"/>
            <a:r>
              <a:rPr lang="en-US" sz="1400" dirty="0" smtClean="0"/>
              <a:t>Organization Theory: Reason why there are organizations and what they are as entities in and of themselves.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McGregor, 1967</a:t>
            </a:r>
            <a:br>
              <a:rPr lang="en-US" dirty="0"/>
            </a:br>
            <a:r>
              <a:rPr lang="en-US" sz="2000" dirty="0" smtClean="0"/>
              <a:t>Original Open Systems Organization Theory</a:t>
            </a:r>
            <a:endParaRPr 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Organizations are open systems</a:t>
            </a:r>
          </a:p>
          <a:p>
            <a:pPr lvl="1">
              <a:lnSpc>
                <a:spcPct val="90000"/>
              </a:lnSpc>
            </a:pPr>
            <a:r>
              <a:rPr lang="en-US"/>
              <a:t>Subsystems with an organization are also open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Organizations are organic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Actively adaptive and dynamic. </a:t>
            </a:r>
            <a:r>
              <a:rPr lang="en-US" dirty="0" err="1"/>
              <a:t>Neg</a:t>
            </a:r>
            <a:r>
              <a:rPr lang="en-US" dirty="0"/>
              <a:t>-entropy.</a:t>
            </a:r>
          </a:p>
          <a:p>
            <a:pPr>
              <a:lnSpc>
                <a:spcPct val="90000"/>
              </a:lnSpc>
            </a:pPr>
            <a:r>
              <a:rPr lang="en-US" dirty="0"/>
              <a:t>Organizations are socio-technical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Interactive-interdependent processes of people and technologies.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Selznick, 1957</a:t>
            </a:r>
            <a:br>
              <a:rPr lang="en-US" dirty="0"/>
            </a:br>
            <a:r>
              <a:rPr lang="en-US" sz="2800" dirty="0" err="1" smtClean="0"/>
              <a:t>Orignial</a:t>
            </a:r>
            <a:r>
              <a:rPr lang="en-US" sz="2800" dirty="0" smtClean="0"/>
              <a:t> Institutional </a:t>
            </a:r>
            <a:r>
              <a:rPr lang="en-US" sz="2800" dirty="0"/>
              <a:t>Theory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Organizations become Institutions</a:t>
            </a:r>
          </a:p>
          <a:p>
            <a:r>
              <a:rPr lang="en-US" dirty="0"/>
              <a:t>Institutions are infused with value that is distinct from that created to reach to basic profit/product objectives of the firm.</a:t>
            </a:r>
          </a:p>
          <a:p>
            <a:r>
              <a:rPr lang="en-US" dirty="0"/>
              <a:t>Institutional forces restrict change</a:t>
            </a:r>
          </a:p>
          <a:p>
            <a:r>
              <a:rPr lang="en-US" dirty="0"/>
              <a:t>Leaders of institutions must be statesmen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266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Organization Theories</vt:lpstr>
      <vt:lpstr>McGregor, 1967 Original Open Systems Organization Theory</vt:lpstr>
      <vt:lpstr>Selznick, 1957 Orignial Institutional Theory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meckler</dc:creator>
  <cp:lastModifiedBy>Meckler</cp:lastModifiedBy>
  <cp:revision>9</cp:revision>
  <dcterms:created xsi:type="dcterms:W3CDTF">2009-01-30T02:30:26Z</dcterms:created>
  <dcterms:modified xsi:type="dcterms:W3CDTF">2013-03-01T02:19:54Z</dcterms:modified>
</cp:coreProperties>
</file>