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81" r:id="rId3"/>
    <p:sldId id="258" r:id="rId4"/>
    <p:sldId id="259" r:id="rId5"/>
    <p:sldId id="260" r:id="rId6"/>
    <p:sldId id="282" r:id="rId7"/>
    <p:sldId id="257" r:id="rId8"/>
    <p:sldId id="263" r:id="rId9"/>
    <p:sldId id="262"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4647" autoAdjust="0"/>
  </p:normalViewPr>
  <p:slideViewPr>
    <p:cSldViewPr snapToGrid="0" snapToObjects="1">
      <p:cViewPr varScale="1">
        <p:scale>
          <a:sx n="96" d="100"/>
          <a:sy n="96" d="100"/>
        </p:scale>
        <p:origin x="63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ckler, Mark" userId="27a5aa04-fe87-4901-96ee-8699c6d03159" providerId="ADAL" clId="{D7EBADB8-1062-4DC6-BD3E-621E3F615738}"/>
    <pc:docChg chg="undo custSel addSld modSld sldOrd">
      <pc:chgData name="Meckler, Mark" userId="27a5aa04-fe87-4901-96ee-8699c6d03159" providerId="ADAL" clId="{D7EBADB8-1062-4DC6-BD3E-621E3F615738}" dt="2021-04-13T01:49:42.218" v="1336" actId="313"/>
      <pc:docMkLst>
        <pc:docMk/>
      </pc:docMkLst>
      <pc:sldChg chg="ord">
        <pc:chgData name="Meckler, Mark" userId="27a5aa04-fe87-4901-96ee-8699c6d03159" providerId="ADAL" clId="{D7EBADB8-1062-4DC6-BD3E-621E3F615738}" dt="2021-04-13T01:47:41.105" v="1243"/>
        <pc:sldMkLst>
          <pc:docMk/>
          <pc:sldMk cId="1864757322" sldId="257"/>
        </pc:sldMkLst>
      </pc:sldChg>
      <pc:sldChg chg="modSp mod">
        <pc:chgData name="Meckler, Mark" userId="27a5aa04-fe87-4901-96ee-8699c6d03159" providerId="ADAL" clId="{D7EBADB8-1062-4DC6-BD3E-621E3F615738}" dt="2021-04-13T01:38:57.873" v="341" actId="20577"/>
        <pc:sldMkLst>
          <pc:docMk/>
          <pc:sldMk cId="3874240953" sldId="258"/>
        </pc:sldMkLst>
        <pc:spChg chg="mod">
          <ac:chgData name="Meckler, Mark" userId="27a5aa04-fe87-4901-96ee-8699c6d03159" providerId="ADAL" clId="{D7EBADB8-1062-4DC6-BD3E-621E3F615738}" dt="2021-04-13T01:38:20.794" v="220" actId="20577"/>
          <ac:spMkLst>
            <pc:docMk/>
            <pc:sldMk cId="3874240953" sldId="258"/>
            <ac:spMk id="2" creationId="{00000000-0000-0000-0000-000000000000}"/>
          </ac:spMkLst>
        </pc:spChg>
        <pc:spChg chg="mod">
          <ac:chgData name="Meckler, Mark" userId="27a5aa04-fe87-4901-96ee-8699c6d03159" providerId="ADAL" clId="{D7EBADB8-1062-4DC6-BD3E-621E3F615738}" dt="2021-04-13T01:38:57.873" v="341" actId="20577"/>
          <ac:spMkLst>
            <pc:docMk/>
            <pc:sldMk cId="3874240953" sldId="258"/>
            <ac:spMk id="3" creationId="{00000000-0000-0000-0000-000000000000}"/>
          </ac:spMkLst>
        </pc:spChg>
      </pc:sldChg>
      <pc:sldChg chg="modSp mod">
        <pc:chgData name="Meckler, Mark" userId="27a5aa04-fe87-4901-96ee-8699c6d03159" providerId="ADAL" clId="{D7EBADB8-1062-4DC6-BD3E-621E3F615738}" dt="2021-04-13T01:41:51.370" v="630" actId="20577"/>
        <pc:sldMkLst>
          <pc:docMk/>
          <pc:sldMk cId="1817281544" sldId="259"/>
        </pc:sldMkLst>
        <pc:spChg chg="mod">
          <ac:chgData name="Meckler, Mark" userId="27a5aa04-fe87-4901-96ee-8699c6d03159" providerId="ADAL" clId="{D7EBADB8-1062-4DC6-BD3E-621E3F615738}" dt="2021-04-13T01:39:57.546" v="412" actId="21"/>
          <ac:spMkLst>
            <pc:docMk/>
            <pc:sldMk cId="1817281544" sldId="259"/>
            <ac:spMk id="2" creationId="{00000000-0000-0000-0000-000000000000}"/>
          </ac:spMkLst>
        </pc:spChg>
        <pc:spChg chg="mod">
          <ac:chgData name="Meckler, Mark" userId="27a5aa04-fe87-4901-96ee-8699c6d03159" providerId="ADAL" clId="{D7EBADB8-1062-4DC6-BD3E-621E3F615738}" dt="2021-04-13T01:41:51.370" v="630" actId="20577"/>
          <ac:spMkLst>
            <pc:docMk/>
            <pc:sldMk cId="1817281544" sldId="259"/>
            <ac:spMk id="3" creationId="{00000000-0000-0000-0000-000000000000}"/>
          </ac:spMkLst>
        </pc:spChg>
      </pc:sldChg>
      <pc:sldChg chg="modSp mod">
        <pc:chgData name="Meckler, Mark" userId="27a5aa04-fe87-4901-96ee-8699c6d03159" providerId="ADAL" clId="{D7EBADB8-1062-4DC6-BD3E-621E3F615738}" dt="2021-04-13T01:45:48.131" v="1019" actId="313"/>
        <pc:sldMkLst>
          <pc:docMk/>
          <pc:sldMk cId="944376219" sldId="260"/>
        </pc:sldMkLst>
        <pc:spChg chg="mod">
          <ac:chgData name="Meckler, Mark" userId="27a5aa04-fe87-4901-96ee-8699c6d03159" providerId="ADAL" clId="{D7EBADB8-1062-4DC6-BD3E-621E3F615738}" dt="2021-04-13T01:42:26.759" v="663" actId="21"/>
          <ac:spMkLst>
            <pc:docMk/>
            <pc:sldMk cId="944376219" sldId="260"/>
            <ac:spMk id="2" creationId="{00000000-0000-0000-0000-000000000000}"/>
          </ac:spMkLst>
        </pc:spChg>
        <pc:spChg chg="mod">
          <ac:chgData name="Meckler, Mark" userId="27a5aa04-fe87-4901-96ee-8699c6d03159" providerId="ADAL" clId="{D7EBADB8-1062-4DC6-BD3E-621E3F615738}" dt="2021-04-13T01:45:48.131" v="1019" actId="313"/>
          <ac:spMkLst>
            <pc:docMk/>
            <pc:sldMk cId="944376219" sldId="260"/>
            <ac:spMk id="3" creationId="{00000000-0000-0000-0000-000000000000}"/>
          </ac:spMkLst>
        </pc:spChg>
      </pc:sldChg>
      <pc:sldChg chg="modSp mod">
        <pc:chgData name="Meckler, Mark" userId="27a5aa04-fe87-4901-96ee-8699c6d03159" providerId="ADAL" clId="{D7EBADB8-1062-4DC6-BD3E-621E3F615738}" dt="2021-04-13T01:49:42.218" v="1336" actId="313"/>
        <pc:sldMkLst>
          <pc:docMk/>
          <pc:sldMk cId="2150792967" sldId="261"/>
        </pc:sldMkLst>
        <pc:spChg chg="mod">
          <ac:chgData name="Meckler, Mark" userId="27a5aa04-fe87-4901-96ee-8699c6d03159" providerId="ADAL" clId="{D7EBADB8-1062-4DC6-BD3E-621E3F615738}" dt="2021-04-13T01:49:34.057" v="1335" actId="20577"/>
          <ac:spMkLst>
            <pc:docMk/>
            <pc:sldMk cId="2150792967" sldId="261"/>
            <ac:spMk id="2" creationId="{00000000-0000-0000-0000-000000000000}"/>
          </ac:spMkLst>
        </pc:spChg>
        <pc:spChg chg="mod">
          <ac:chgData name="Meckler, Mark" userId="27a5aa04-fe87-4901-96ee-8699c6d03159" providerId="ADAL" clId="{D7EBADB8-1062-4DC6-BD3E-621E3F615738}" dt="2021-04-13T01:49:42.218" v="1336" actId="313"/>
          <ac:spMkLst>
            <pc:docMk/>
            <pc:sldMk cId="2150792967" sldId="261"/>
            <ac:spMk id="3" creationId="{00000000-0000-0000-0000-000000000000}"/>
          </ac:spMkLst>
        </pc:spChg>
      </pc:sldChg>
      <pc:sldChg chg="modSp mod">
        <pc:chgData name="Meckler, Mark" userId="27a5aa04-fe87-4901-96ee-8699c6d03159" providerId="ADAL" clId="{D7EBADB8-1062-4DC6-BD3E-621E3F615738}" dt="2021-04-13T01:48:49.709" v="1259" actId="6549"/>
        <pc:sldMkLst>
          <pc:docMk/>
          <pc:sldMk cId="3727348605" sldId="262"/>
        </pc:sldMkLst>
        <pc:spChg chg="mod">
          <ac:chgData name="Meckler, Mark" userId="27a5aa04-fe87-4901-96ee-8699c6d03159" providerId="ADAL" clId="{D7EBADB8-1062-4DC6-BD3E-621E3F615738}" dt="2021-04-13T01:48:49.709" v="1259" actId="6549"/>
          <ac:spMkLst>
            <pc:docMk/>
            <pc:sldMk cId="3727348605" sldId="262"/>
            <ac:spMk id="3" creationId="{00000000-0000-0000-0000-000000000000}"/>
          </ac:spMkLst>
        </pc:spChg>
      </pc:sldChg>
      <pc:sldChg chg="modSp mod">
        <pc:chgData name="Meckler, Mark" userId="27a5aa04-fe87-4901-96ee-8699c6d03159" providerId="ADAL" clId="{D7EBADB8-1062-4DC6-BD3E-621E3F615738}" dt="2021-04-13T01:37:13.249" v="157" actId="20577"/>
        <pc:sldMkLst>
          <pc:docMk/>
          <pc:sldMk cId="2764736371" sldId="281"/>
        </pc:sldMkLst>
        <pc:spChg chg="mod">
          <ac:chgData name="Meckler, Mark" userId="27a5aa04-fe87-4901-96ee-8699c6d03159" providerId="ADAL" clId="{D7EBADB8-1062-4DC6-BD3E-621E3F615738}" dt="2021-04-13T01:36:28.283" v="90" actId="1035"/>
          <ac:spMkLst>
            <pc:docMk/>
            <pc:sldMk cId="2764736371" sldId="281"/>
            <ac:spMk id="2" creationId="{00000000-0000-0000-0000-000000000000}"/>
          </ac:spMkLst>
        </pc:spChg>
        <pc:spChg chg="mod">
          <ac:chgData name="Meckler, Mark" userId="27a5aa04-fe87-4901-96ee-8699c6d03159" providerId="ADAL" clId="{D7EBADB8-1062-4DC6-BD3E-621E3F615738}" dt="2021-04-13T01:36:28.283" v="90" actId="1035"/>
          <ac:spMkLst>
            <pc:docMk/>
            <pc:sldMk cId="2764736371" sldId="281"/>
            <ac:spMk id="3" creationId="{00000000-0000-0000-0000-000000000000}"/>
          </ac:spMkLst>
        </pc:spChg>
        <pc:spChg chg="mod">
          <ac:chgData name="Meckler, Mark" userId="27a5aa04-fe87-4901-96ee-8699c6d03159" providerId="ADAL" clId="{D7EBADB8-1062-4DC6-BD3E-621E3F615738}" dt="2021-04-13T01:36:28.283" v="90" actId="1035"/>
          <ac:spMkLst>
            <pc:docMk/>
            <pc:sldMk cId="2764736371" sldId="281"/>
            <ac:spMk id="5" creationId="{77027F18-A04E-4002-ACDC-33BC0CE4F9D2}"/>
          </ac:spMkLst>
        </pc:spChg>
        <pc:spChg chg="mod">
          <ac:chgData name="Meckler, Mark" userId="27a5aa04-fe87-4901-96ee-8699c6d03159" providerId="ADAL" clId="{D7EBADB8-1062-4DC6-BD3E-621E3F615738}" dt="2021-04-13T01:36:28.283" v="90" actId="1035"/>
          <ac:spMkLst>
            <pc:docMk/>
            <pc:sldMk cId="2764736371" sldId="281"/>
            <ac:spMk id="7" creationId="{00000000-0000-0000-0000-000000000000}"/>
          </ac:spMkLst>
        </pc:spChg>
        <pc:spChg chg="mod">
          <ac:chgData name="Meckler, Mark" userId="27a5aa04-fe87-4901-96ee-8699c6d03159" providerId="ADAL" clId="{D7EBADB8-1062-4DC6-BD3E-621E3F615738}" dt="2021-04-13T01:36:28.283" v="90" actId="1035"/>
          <ac:spMkLst>
            <pc:docMk/>
            <pc:sldMk cId="2764736371" sldId="281"/>
            <ac:spMk id="8" creationId="{00000000-0000-0000-0000-000000000000}"/>
          </ac:spMkLst>
        </pc:spChg>
        <pc:spChg chg="mod">
          <ac:chgData name="Meckler, Mark" userId="27a5aa04-fe87-4901-96ee-8699c6d03159" providerId="ADAL" clId="{D7EBADB8-1062-4DC6-BD3E-621E3F615738}" dt="2021-04-13T01:36:28.283" v="90" actId="1035"/>
          <ac:spMkLst>
            <pc:docMk/>
            <pc:sldMk cId="2764736371" sldId="281"/>
            <ac:spMk id="11" creationId="{00000000-0000-0000-0000-000000000000}"/>
          </ac:spMkLst>
        </pc:spChg>
        <pc:spChg chg="mod">
          <ac:chgData name="Meckler, Mark" userId="27a5aa04-fe87-4901-96ee-8699c6d03159" providerId="ADAL" clId="{D7EBADB8-1062-4DC6-BD3E-621E3F615738}" dt="2021-04-13T01:36:28.283" v="90" actId="1035"/>
          <ac:spMkLst>
            <pc:docMk/>
            <pc:sldMk cId="2764736371" sldId="281"/>
            <ac:spMk id="12" creationId="{00000000-0000-0000-0000-000000000000}"/>
          </ac:spMkLst>
        </pc:spChg>
        <pc:spChg chg="mod">
          <ac:chgData name="Meckler, Mark" userId="27a5aa04-fe87-4901-96ee-8699c6d03159" providerId="ADAL" clId="{D7EBADB8-1062-4DC6-BD3E-621E3F615738}" dt="2021-04-13T01:36:28.283" v="90" actId="1035"/>
          <ac:spMkLst>
            <pc:docMk/>
            <pc:sldMk cId="2764736371" sldId="281"/>
            <ac:spMk id="13" creationId="{00000000-0000-0000-0000-000000000000}"/>
          </ac:spMkLst>
        </pc:spChg>
        <pc:spChg chg="mod">
          <ac:chgData name="Meckler, Mark" userId="27a5aa04-fe87-4901-96ee-8699c6d03159" providerId="ADAL" clId="{D7EBADB8-1062-4DC6-BD3E-621E3F615738}" dt="2021-04-13T01:36:28.283" v="90" actId="1035"/>
          <ac:spMkLst>
            <pc:docMk/>
            <pc:sldMk cId="2764736371" sldId="281"/>
            <ac:spMk id="14" creationId="{00000000-0000-0000-0000-000000000000}"/>
          </ac:spMkLst>
        </pc:spChg>
        <pc:spChg chg="mod">
          <ac:chgData name="Meckler, Mark" userId="27a5aa04-fe87-4901-96ee-8699c6d03159" providerId="ADAL" clId="{D7EBADB8-1062-4DC6-BD3E-621E3F615738}" dt="2021-04-13T01:37:13.249" v="157" actId="20577"/>
          <ac:spMkLst>
            <pc:docMk/>
            <pc:sldMk cId="2764736371" sldId="281"/>
            <ac:spMk id="17" creationId="{00000000-0000-0000-0000-000000000000}"/>
          </ac:spMkLst>
        </pc:spChg>
        <pc:spChg chg="mod">
          <ac:chgData name="Meckler, Mark" userId="27a5aa04-fe87-4901-96ee-8699c6d03159" providerId="ADAL" clId="{D7EBADB8-1062-4DC6-BD3E-621E3F615738}" dt="2021-04-13T01:36:28.283" v="90" actId="1035"/>
          <ac:spMkLst>
            <pc:docMk/>
            <pc:sldMk cId="2764736371" sldId="281"/>
            <ac:spMk id="20" creationId="{00000000-0000-0000-0000-000000000000}"/>
          </ac:spMkLst>
        </pc:spChg>
        <pc:spChg chg="mod">
          <ac:chgData name="Meckler, Mark" userId="27a5aa04-fe87-4901-96ee-8699c6d03159" providerId="ADAL" clId="{D7EBADB8-1062-4DC6-BD3E-621E3F615738}" dt="2021-04-13T01:36:28.283" v="90" actId="1035"/>
          <ac:spMkLst>
            <pc:docMk/>
            <pc:sldMk cId="2764736371" sldId="281"/>
            <ac:spMk id="25" creationId="{911BEDAF-8EA4-44E7-9E2D-BC350D35D1D7}"/>
          </ac:spMkLst>
        </pc:spChg>
        <pc:spChg chg="mod">
          <ac:chgData name="Meckler, Mark" userId="27a5aa04-fe87-4901-96ee-8699c6d03159" providerId="ADAL" clId="{D7EBADB8-1062-4DC6-BD3E-621E3F615738}" dt="2021-04-13T01:36:28.283" v="90" actId="1035"/>
          <ac:spMkLst>
            <pc:docMk/>
            <pc:sldMk cId="2764736371" sldId="281"/>
            <ac:spMk id="26" creationId="{00000000-0000-0000-0000-000000000000}"/>
          </ac:spMkLst>
        </pc:spChg>
        <pc:spChg chg="mod">
          <ac:chgData name="Meckler, Mark" userId="27a5aa04-fe87-4901-96ee-8699c6d03159" providerId="ADAL" clId="{D7EBADB8-1062-4DC6-BD3E-621E3F615738}" dt="2021-04-13T01:36:28.283" v="90" actId="1035"/>
          <ac:spMkLst>
            <pc:docMk/>
            <pc:sldMk cId="2764736371" sldId="281"/>
            <ac:spMk id="27" creationId="{00000000-0000-0000-0000-000000000000}"/>
          </ac:spMkLst>
        </pc:spChg>
        <pc:spChg chg="mod">
          <ac:chgData name="Meckler, Mark" userId="27a5aa04-fe87-4901-96ee-8699c6d03159" providerId="ADAL" clId="{D7EBADB8-1062-4DC6-BD3E-621E3F615738}" dt="2021-04-13T01:36:28.283" v="90" actId="1035"/>
          <ac:spMkLst>
            <pc:docMk/>
            <pc:sldMk cId="2764736371" sldId="281"/>
            <ac:spMk id="28" creationId="{00000000-0000-0000-0000-000000000000}"/>
          </ac:spMkLst>
        </pc:spChg>
        <pc:spChg chg="mod">
          <ac:chgData name="Meckler, Mark" userId="27a5aa04-fe87-4901-96ee-8699c6d03159" providerId="ADAL" clId="{D7EBADB8-1062-4DC6-BD3E-621E3F615738}" dt="2021-04-13T01:36:28.283" v="90" actId="1035"/>
          <ac:spMkLst>
            <pc:docMk/>
            <pc:sldMk cId="2764736371" sldId="281"/>
            <ac:spMk id="29" creationId="{00000000-0000-0000-0000-000000000000}"/>
          </ac:spMkLst>
        </pc:spChg>
        <pc:spChg chg="mod">
          <ac:chgData name="Meckler, Mark" userId="27a5aa04-fe87-4901-96ee-8699c6d03159" providerId="ADAL" clId="{D7EBADB8-1062-4DC6-BD3E-621E3F615738}" dt="2021-04-13T01:36:28.283" v="90" actId="1035"/>
          <ac:spMkLst>
            <pc:docMk/>
            <pc:sldMk cId="2764736371" sldId="281"/>
            <ac:spMk id="33" creationId="{00000000-0000-0000-0000-000000000000}"/>
          </ac:spMkLst>
        </pc:spChg>
        <pc:spChg chg="mod">
          <ac:chgData name="Meckler, Mark" userId="27a5aa04-fe87-4901-96ee-8699c6d03159" providerId="ADAL" clId="{D7EBADB8-1062-4DC6-BD3E-621E3F615738}" dt="2021-04-13T01:36:28.283" v="90" actId="1035"/>
          <ac:spMkLst>
            <pc:docMk/>
            <pc:sldMk cId="2764736371" sldId="281"/>
            <ac:spMk id="41" creationId="{00000000-0000-0000-0000-000000000000}"/>
          </ac:spMkLst>
        </pc:spChg>
        <pc:graphicFrameChg chg="mod">
          <ac:chgData name="Meckler, Mark" userId="27a5aa04-fe87-4901-96ee-8699c6d03159" providerId="ADAL" clId="{D7EBADB8-1062-4DC6-BD3E-621E3F615738}" dt="2021-04-13T01:36:28.283" v="90" actId="1035"/>
          <ac:graphicFrameMkLst>
            <pc:docMk/>
            <pc:sldMk cId="2764736371" sldId="281"/>
            <ac:graphicFrameMk id="4" creationId="{00000000-0000-0000-0000-000000000000}"/>
          </ac:graphicFrameMkLst>
        </pc:graphicFrameChg>
        <pc:cxnChg chg="mod">
          <ac:chgData name="Meckler, Mark" userId="27a5aa04-fe87-4901-96ee-8699c6d03159" providerId="ADAL" clId="{D7EBADB8-1062-4DC6-BD3E-621E3F615738}" dt="2021-04-13T01:36:28.283" v="90" actId="1035"/>
          <ac:cxnSpMkLst>
            <pc:docMk/>
            <pc:sldMk cId="2764736371" sldId="281"/>
            <ac:cxnSpMk id="22" creationId="{00000000-0000-0000-0000-000000000000}"/>
          </ac:cxnSpMkLst>
        </pc:cxnChg>
        <pc:cxnChg chg="mod">
          <ac:chgData name="Meckler, Mark" userId="27a5aa04-fe87-4901-96ee-8699c6d03159" providerId="ADAL" clId="{D7EBADB8-1062-4DC6-BD3E-621E3F615738}" dt="2021-04-13T01:36:28.283" v="90" actId="1035"/>
          <ac:cxnSpMkLst>
            <pc:docMk/>
            <pc:sldMk cId="2764736371" sldId="281"/>
            <ac:cxnSpMk id="34" creationId="{00000000-0000-0000-0000-000000000000}"/>
          </ac:cxnSpMkLst>
        </pc:cxnChg>
        <pc:cxnChg chg="mod">
          <ac:chgData name="Meckler, Mark" userId="27a5aa04-fe87-4901-96ee-8699c6d03159" providerId="ADAL" clId="{D7EBADB8-1062-4DC6-BD3E-621E3F615738}" dt="2021-04-13T01:36:28.283" v="90" actId="1035"/>
          <ac:cxnSpMkLst>
            <pc:docMk/>
            <pc:sldMk cId="2764736371" sldId="281"/>
            <ac:cxnSpMk id="36" creationId="{00000000-0000-0000-0000-000000000000}"/>
          </ac:cxnSpMkLst>
        </pc:cxnChg>
        <pc:cxnChg chg="mod">
          <ac:chgData name="Meckler, Mark" userId="27a5aa04-fe87-4901-96ee-8699c6d03159" providerId="ADAL" clId="{D7EBADB8-1062-4DC6-BD3E-621E3F615738}" dt="2021-04-13T01:36:28.283" v="90" actId="1035"/>
          <ac:cxnSpMkLst>
            <pc:docMk/>
            <pc:sldMk cId="2764736371" sldId="281"/>
            <ac:cxnSpMk id="38" creationId="{00000000-0000-0000-0000-000000000000}"/>
          </ac:cxnSpMkLst>
        </pc:cxnChg>
        <pc:cxnChg chg="mod">
          <ac:chgData name="Meckler, Mark" userId="27a5aa04-fe87-4901-96ee-8699c6d03159" providerId="ADAL" clId="{D7EBADB8-1062-4DC6-BD3E-621E3F615738}" dt="2021-04-13T01:36:28.283" v="90" actId="1035"/>
          <ac:cxnSpMkLst>
            <pc:docMk/>
            <pc:sldMk cId="2764736371" sldId="281"/>
            <ac:cxnSpMk id="39" creationId="{00000000-0000-0000-0000-000000000000}"/>
          </ac:cxnSpMkLst>
        </pc:cxnChg>
      </pc:sldChg>
      <pc:sldChg chg="modSp new mod">
        <pc:chgData name="Meckler, Mark" userId="27a5aa04-fe87-4901-96ee-8699c6d03159" providerId="ADAL" clId="{D7EBADB8-1062-4DC6-BD3E-621E3F615738}" dt="2021-04-13T01:47:32.036" v="1241" actId="20577"/>
        <pc:sldMkLst>
          <pc:docMk/>
          <pc:sldMk cId="414139582" sldId="282"/>
        </pc:sldMkLst>
        <pc:spChg chg="mod">
          <ac:chgData name="Meckler, Mark" userId="27a5aa04-fe87-4901-96ee-8699c6d03159" providerId="ADAL" clId="{D7EBADB8-1062-4DC6-BD3E-621E3F615738}" dt="2021-04-13T01:47:32.036" v="1241" actId="20577"/>
          <ac:spMkLst>
            <pc:docMk/>
            <pc:sldMk cId="414139582" sldId="282"/>
            <ac:spMk id="2" creationId="{AF91807D-0560-4514-952D-0A6279CC9B89}"/>
          </ac:spMkLst>
        </pc:spChg>
        <pc:spChg chg="mod">
          <ac:chgData name="Meckler, Mark" userId="27a5aa04-fe87-4901-96ee-8699c6d03159" providerId="ADAL" clId="{D7EBADB8-1062-4DC6-BD3E-621E3F615738}" dt="2021-04-13T01:47:22.996" v="1229" actId="20577"/>
          <ac:spMkLst>
            <pc:docMk/>
            <pc:sldMk cId="414139582" sldId="282"/>
            <ac:spMk id="3" creationId="{279F011E-FEED-4BD9-8DBC-C5E385C9B22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April 12,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C3AA4-67BE-44F7-809A-3582401494AF}" type="datetime4">
              <a:rPr lang="en-US" smtClean="0"/>
              <a:pPr/>
              <a:t>April 12,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172EEB-1769-4776-AD69-E7C1260563EB}" type="datetime4">
              <a:rPr lang="en-US" smtClean="0"/>
              <a:pPr/>
              <a:t>April 12,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April 12,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April 12,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April 12,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April 12,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FB012D-77A1-44B0-BB26-329BA1EE55C9}" type="datetime4">
              <a:rPr lang="en-US" smtClean="0"/>
              <a:pPr/>
              <a:t>April 12,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April 12,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April 12, 2021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April 12,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April 12, 2021</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Moses at the Red sea</a:t>
            </a:r>
          </a:p>
        </p:txBody>
      </p:sp>
      <p:sp>
        <p:nvSpPr>
          <p:cNvPr id="3" name="Subtitle 2"/>
          <p:cNvSpPr>
            <a:spLocks noGrp="1"/>
          </p:cNvSpPr>
          <p:nvPr>
            <p:ph type="subTitle" idx="1"/>
          </p:nvPr>
        </p:nvSpPr>
        <p:spPr/>
        <p:txBody>
          <a:bodyPr>
            <a:normAutofit fontScale="77500" lnSpcReduction="20000"/>
          </a:bodyPr>
          <a:lstStyle/>
          <a:p>
            <a:r>
              <a:rPr lang="en-US" dirty="0"/>
              <a:t>Leadership Discussion questions for the case study by Mark R. </a:t>
            </a:r>
            <a:r>
              <a:rPr lang="en-US"/>
              <a:t>Meckler, PH.D.</a:t>
            </a:r>
            <a:endParaRPr lang="en-US" dirty="0"/>
          </a:p>
        </p:txBody>
      </p:sp>
    </p:spTree>
    <p:extLst>
      <p:ext uri="{BB962C8B-B14F-4D97-AF65-F5344CB8AC3E}">
        <p14:creationId xmlns:p14="http://schemas.microsoft.com/office/powerpoint/2010/main" val="1642222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Assume Moses plans a big meeting and giving a major speech. What should Moses say?</a:t>
            </a:r>
          </a:p>
        </p:txBody>
      </p:sp>
      <p:sp>
        <p:nvSpPr>
          <p:cNvPr id="3" name="Content Placeholder 2"/>
          <p:cNvSpPr>
            <a:spLocks noGrp="1"/>
          </p:cNvSpPr>
          <p:nvPr>
            <p:ph idx="1"/>
          </p:nvPr>
        </p:nvSpPr>
        <p:spPr>
          <a:xfrm>
            <a:off x="811530" y="1349106"/>
            <a:ext cx="7520940" cy="3579849"/>
          </a:xfrm>
        </p:spPr>
        <p:txBody>
          <a:bodyPr>
            <a:normAutofit fontScale="92500"/>
          </a:bodyPr>
          <a:lstStyle/>
          <a:p>
            <a:pPr marL="457200" indent="-457200">
              <a:buFont typeface="Arial" panose="020B0604020202020204" pitchFamily="34" charset="0"/>
              <a:buChar char="•"/>
            </a:pPr>
            <a:r>
              <a:rPr lang="en-US" sz="2400" b="0" dirty="0"/>
              <a:t>Write a very short (3 minutes or so) speech for Moses to give when he comes back from contemplating what to do. </a:t>
            </a:r>
          </a:p>
          <a:p>
            <a:pPr marL="457200" indent="-457200">
              <a:buFont typeface="Arial" panose="020B0604020202020204" pitchFamily="34" charset="0"/>
              <a:buChar char="•"/>
            </a:pPr>
            <a:r>
              <a:rPr lang="en-US" sz="2400" b="0" dirty="0"/>
              <a:t>Say to whom the speech should be given, and the goal of the speech.</a:t>
            </a:r>
          </a:p>
          <a:p>
            <a:pPr marL="457200" indent="-457200">
              <a:buFont typeface="Arial" panose="020B0604020202020204" pitchFamily="34" charset="0"/>
              <a:buChar char="•"/>
            </a:pPr>
            <a:r>
              <a:rPr lang="en-US" sz="2400" b="0" dirty="0"/>
              <a:t>Be prepared to give the speech in front of the class (telling them to make believe they are the targeted constituency</a:t>
            </a:r>
          </a:p>
          <a:p>
            <a:pPr marL="457200" indent="-457200">
              <a:buFont typeface="Arial" panose="020B0604020202020204" pitchFamily="34" charset="0"/>
              <a:buChar char="•"/>
            </a:pPr>
            <a:r>
              <a:rPr lang="en-US" sz="2400" b="0" dirty="0"/>
              <a:t>Use as many of the techniques we’ve learned the last few weeks as possible in your speech. In parentheses in the speech, note the technique you are using.</a:t>
            </a:r>
          </a:p>
        </p:txBody>
      </p:sp>
    </p:spTree>
    <p:extLst>
      <p:ext uri="{BB962C8B-B14F-4D97-AF65-F5344CB8AC3E}">
        <p14:creationId xmlns:p14="http://schemas.microsoft.com/office/powerpoint/2010/main" val="2150792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tagon 1"/>
          <p:cNvSpPr/>
          <p:nvPr/>
        </p:nvSpPr>
        <p:spPr>
          <a:xfrm>
            <a:off x="756397" y="1224310"/>
            <a:ext cx="2160314" cy="1063631"/>
          </a:xfrm>
          <a:prstGeom prst="homePlat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white"/>
              </a:solidFill>
              <a:latin typeface="Calibri" panose="020F0502020204030204"/>
            </a:endParaRPr>
          </a:p>
        </p:txBody>
      </p:sp>
      <p:sp>
        <p:nvSpPr>
          <p:cNvPr id="11" name="TextBox 10"/>
          <p:cNvSpPr txBox="1"/>
          <p:nvPr/>
        </p:nvSpPr>
        <p:spPr>
          <a:xfrm>
            <a:off x="756397" y="1142054"/>
            <a:ext cx="1904903" cy="1171731"/>
          </a:xfrm>
          <a:prstGeom prst="rect">
            <a:avLst/>
          </a:prstGeom>
          <a:noFill/>
        </p:spPr>
        <p:txBody>
          <a:bodyPr wrap="square" rtlCol="0">
            <a:spAutoFit/>
          </a:bodyPr>
          <a:lstStyle/>
          <a:p>
            <a:pPr defTabSz="685800">
              <a:lnSpc>
                <a:spcPct val="150000"/>
              </a:lnSpc>
              <a:defRPr/>
            </a:pPr>
            <a:r>
              <a:rPr lang="en-US" sz="1200" b="1" dirty="0">
                <a:solidFill>
                  <a:prstClr val="black"/>
                </a:solidFill>
                <a:latin typeface="Calibri" panose="020F0502020204030204"/>
              </a:rPr>
              <a:t>What needs to get done?</a:t>
            </a:r>
          </a:p>
          <a:p>
            <a:pPr defTabSz="685800">
              <a:lnSpc>
                <a:spcPct val="150000"/>
              </a:lnSpc>
              <a:defRPr/>
            </a:pPr>
            <a:r>
              <a:rPr lang="en-US" sz="1200" dirty="0">
                <a:ln w="0"/>
                <a:solidFill>
                  <a:prstClr val="black"/>
                </a:solidFill>
                <a:effectLst>
                  <a:outerShdw blurRad="38100" dist="19050" dir="2700000" algn="tl" rotWithShape="0">
                    <a:prstClr val="black">
                      <a:alpha val="40000"/>
                    </a:prstClr>
                  </a:outerShdw>
                </a:effectLst>
                <a:latin typeface="Calibri" panose="020F0502020204030204"/>
              </a:rPr>
              <a:t>      VISIONING ERRORS</a:t>
            </a:r>
          </a:p>
          <a:p>
            <a:pPr defTabSz="685800">
              <a:lnSpc>
                <a:spcPct val="150000"/>
              </a:lnSpc>
              <a:defRPr/>
            </a:pPr>
            <a:r>
              <a:rPr lang="en-US" sz="1200" b="1" dirty="0">
                <a:solidFill>
                  <a:prstClr val="black"/>
                </a:solidFill>
                <a:latin typeface="Calibri" panose="020F0502020204030204"/>
              </a:rPr>
              <a:t>         </a:t>
            </a:r>
            <a:r>
              <a:rPr lang="en-US" sz="1200" dirty="0">
                <a:solidFill>
                  <a:prstClr val="black"/>
                </a:solidFill>
                <a:latin typeface="Calibri" panose="020F0502020204030204"/>
              </a:rPr>
              <a:t>Type III</a:t>
            </a:r>
            <a:endParaRPr lang="en-US" sz="1200" b="1" dirty="0">
              <a:solidFill>
                <a:prstClr val="black"/>
              </a:solidFill>
              <a:latin typeface="Calibri" panose="020F0502020204030204"/>
            </a:endParaRPr>
          </a:p>
          <a:p>
            <a:pPr defTabSz="685800">
              <a:lnSpc>
                <a:spcPct val="150000"/>
              </a:lnSpc>
              <a:defRPr/>
            </a:pPr>
            <a:r>
              <a:rPr lang="en-US" sz="1200" b="1" dirty="0">
                <a:solidFill>
                  <a:prstClr val="black"/>
                </a:solidFill>
                <a:latin typeface="Calibri" panose="020F0502020204030204"/>
              </a:rPr>
              <a:t>Goals and issues</a:t>
            </a:r>
          </a:p>
        </p:txBody>
      </p:sp>
      <p:graphicFrame>
        <p:nvGraphicFramePr>
          <p:cNvPr id="4" name="Table 3"/>
          <p:cNvGraphicFramePr>
            <a:graphicFrameLocks noGrp="1"/>
          </p:cNvGraphicFramePr>
          <p:nvPr>
            <p:extLst>
              <p:ext uri="{D42A27DB-BD31-4B8C-83A1-F6EECF244321}">
                <p14:modId xmlns:p14="http://schemas.microsoft.com/office/powerpoint/2010/main" val="3780639761"/>
              </p:ext>
            </p:extLst>
          </p:nvPr>
        </p:nvGraphicFramePr>
        <p:xfrm>
          <a:off x="756398" y="2309730"/>
          <a:ext cx="7503459" cy="1409700"/>
        </p:xfrm>
        <a:graphic>
          <a:graphicData uri="http://schemas.openxmlformats.org/drawingml/2006/table">
            <a:tbl>
              <a:tblPr firstRow="1" bandRow="1">
                <a:tableStyleId>{5C22544A-7EE6-4342-B048-85BDC9FD1C3A}</a:tableStyleId>
              </a:tblPr>
              <a:tblGrid>
                <a:gridCol w="1752187">
                  <a:extLst>
                    <a:ext uri="{9D8B030D-6E8A-4147-A177-3AD203B41FA5}">
                      <a16:colId xmlns:a16="http://schemas.microsoft.com/office/drawing/2014/main" val="4032099284"/>
                    </a:ext>
                  </a:extLst>
                </a:gridCol>
                <a:gridCol w="1958140">
                  <a:extLst>
                    <a:ext uri="{9D8B030D-6E8A-4147-A177-3AD203B41FA5}">
                      <a16:colId xmlns:a16="http://schemas.microsoft.com/office/drawing/2014/main" val="3803027683"/>
                    </a:ext>
                  </a:extLst>
                </a:gridCol>
                <a:gridCol w="1947523">
                  <a:extLst>
                    <a:ext uri="{9D8B030D-6E8A-4147-A177-3AD203B41FA5}">
                      <a16:colId xmlns:a16="http://schemas.microsoft.com/office/drawing/2014/main" val="2192178138"/>
                    </a:ext>
                  </a:extLst>
                </a:gridCol>
                <a:gridCol w="1845609">
                  <a:extLst>
                    <a:ext uri="{9D8B030D-6E8A-4147-A177-3AD203B41FA5}">
                      <a16:colId xmlns:a16="http://schemas.microsoft.com/office/drawing/2014/main" val="2750797775"/>
                    </a:ext>
                  </a:extLst>
                </a:gridCol>
              </a:tblGrid>
              <a:tr h="1028700">
                <a:tc>
                  <a:txBody>
                    <a:bodyPr/>
                    <a:lstStyle/>
                    <a:p>
                      <a:pPr marL="0" indent="0">
                        <a:buFont typeface="Arial" panose="020B0604020202020204" pitchFamily="34" charset="0"/>
                        <a:buNone/>
                      </a:pPr>
                      <a:r>
                        <a:rPr lang="en-US" sz="1100" b="0" cap="none" spc="0" dirty="0">
                          <a:ln w="0"/>
                          <a:solidFill>
                            <a:schemeClr val="tx1"/>
                          </a:solidFill>
                          <a:effectLst>
                            <a:outerShdw blurRad="38100" dist="19050" dir="2700000" algn="tl" rotWithShape="0">
                              <a:schemeClr val="dk1">
                                <a:alpha val="40000"/>
                              </a:schemeClr>
                            </a:outerShdw>
                          </a:effectLst>
                        </a:rPr>
                        <a:t>Pursuing wrong goal</a:t>
                      </a:r>
                    </a:p>
                    <a:p>
                      <a:pPr marL="0" indent="0">
                        <a:buFont typeface="Arial" panose="020B0604020202020204" pitchFamily="34" charset="0"/>
                        <a:buNone/>
                      </a:pPr>
                      <a:r>
                        <a:rPr lang="en-US" sz="1100" b="0" cap="none" spc="0" dirty="0">
                          <a:ln w="0"/>
                          <a:solidFill>
                            <a:schemeClr val="tx1"/>
                          </a:solidFill>
                          <a:effectLst>
                            <a:outerShdw blurRad="38100" dist="19050" dir="2700000" algn="tl" rotWithShape="0">
                              <a:schemeClr val="dk1">
                                <a:alpha val="40000"/>
                              </a:schemeClr>
                            </a:outerShdw>
                          </a:effectLst>
                        </a:rPr>
                        <a:t>Solving</a:t>
                      </a:r>
                      <a:r>
                        <a:rPr lang="en-US" sz="1100" b="0" cap="none" spc="0" baseline="0" dirty="0">
                          <a:ln w="0"/>
                          <a:solidFill>
                            <a:schemeClr val="tx1"/>
                          </a:solidFill>
                          <a:effectLst>
                            <a:outerShdw blurRad="38100" dist="19050" dir="2700000" algn="tl" rotWithShape="0">
                              <a:schemeClr val="dk1">
                                <a:alpha val="40000"/>
                              </a:schemeClr>
                            </a:outerShdw>
                          </a:effectLst>
                        </a:rPr>
                        <a:t> wrong problem</a:t>
                      </a:r>
                      <a:endParaRPr lang="en-US" sz="1100" b="0" cap="none" spc="0" dirty="0">
                        <a:ln w="0"/>
                        <a:solidFill>
                          <a:schemeClr val="tx1"/>
                        </a:solidFill>
                        <a:effectLst>
                          <a:outerShdw blurRad="38100" dist="19050" dir="2700000" algn="tl" rotWithShape="0">
                            <a:schemeClr val="dk1">
                              <a:alpha val="40000"/>
                            </a:schemeClr>
                          </a:outerShdw>
                        </a:effectLst>
                      </a:endParaRPr>
                    </a:p>
                  </a:txBody>
                  <a:tcPr marL="68580" marR="68580" marT="34290" marB="34290">
                    <a:solidFill>
                      <a:schemeClr val="bg2"/>
                    </a:solidFill>
                  </a:tcPr>
                </a:tc>
                <a:tc>
                  <a:txBody>
                    <a:bodyPr/>
                    <a:lstStyle/>
                    <a:p>
                      <a:r>
                        <a:rPr lang="en-US" sz="1100" b="0" cap="none" spc="0" dirty="0">
                          <a:ln w="0"/>
                          <a:solidFill>
                            <a:schemeClr val="tx1"/>
                          </a:solidFill>
                          <a:effectLst>
                            <a:outerShdw blurRad="38100" dist="19050" dir="2700000" algn="tl" rotWithShape="0">
                              <a:schemeClr val="dk1">
                                <a:alpha val="40000"/>
                              </a:schemeClr>
                            </a:outerShdw>
                          </a:effectLst>
                        </a:rPr>
                        <a:t>Not including</a:t>
                      </a:r>
                      <a:r>
                        <a:rPr lang="en-US" sz="1100" b="0" cap="none" spc="0" baseline="0" dirty="0">
                          <a:ln w="0"/>
                          <a:solidFill>
                            <a:schemeClr val="tx1"/>
                          </a:solidFill>
                          <a:effectLst>
                            <a:outerShdw blurRad="38100" dist="19050" dir="2700000" algn="tl" rotWithShape="0">
                              <a:schemeClr val="dk1">
                                <a:alpha val="40000"/>
                              </a:schemeClr>
                            </a:outerShdw>
                          </a:effectLst>
                        </a:rPr>
                        <a:t> </a:t>
                      </a:r>
                      <a:r>
                        <a:rPr lang="en-US" sz="1100" b="0" cap="none" spc="0" dirty="0">
                          <a:ln w="0"/>
                          <a:solidFill>
                            <a:schemeClr val="tx1"/>
                          </a:solidFill>
                          <a:effectLst>
                            <a:outerShdw blurRad="38100" dist="19050" dir="2700000" algn="tl" rotWithShape="0">
                              <a:schemeClr val="dk1">
                                <a:alpha val="40000"/>
                              </a:schemeClr>
                            </a:outerShdw>
                          </a:effectLst>
                        </a:rPr>
                        <a:t>right variables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cap="none" spc="0" dirty="0">
                          <a:ln w="0"/>
                          <a:solidFill>
                            <a:schemeClr val="tx1"/>
                          </a:solidFill>
                          <a:effectLst>
                            <a:outerShdw blurRad="38100" dist="19050" dir="2700000" algn="tl" rotWithShape="0">
                              <a:schemeClr val="dk1">
                                <a:alpha val="40000"/>
                              </a:schemeClr>
                            </a:outerShdw>
                          </a:effectLst>
                        </a:rPr>
                        <a:t>Misunderstand variables</a:t>
                      </a:r>
                    </a:p>
                    <a:p>
                      <a:r>
                        <a:rPr lang="en-US" sz="1100" b="0" cap="none" spc="0" dirty="0">
                          <a:ln w="0"/>
                          <a:solidFill>
                            <a:schemeClr val="tx1"/>
                          </a:solidFill>
                          <a:effectLst>
                            <a:outerShdw blurRad="38100" dist="19050" dir="2700000" algn="tl" rotWithShape="0">
                              <a:schemeClr val="dk1">
                                <a:alpha val="40000"/>
                              </a:schemeClr>
                            </a:outerShdw>
                          </a:effectLst>
                        </a:rPr>
                        <a:t>Believing correlated when is not</a:t>
                      </a:r>
                      <a:endParaRPr lang="en-US" sz="1100" b="0" cap="none" spc="0" baseline="0" dirty="0">
                        <a:ln w="0"/>
                        <a:solidFill>
                          <a:schemeClr val="tx1"/>
                        </a:solidFill>
                        <a:effectLst>
                          <a:outerShdw blurRad="38100" dist="19050" dir="2700000" algn="tl" rotWithShape="0">
                            <a:schemeClr val="dk1">
                              <a:alpha val="40000"/>
                            </a:schemeClr>
                          </a:outerShdw>
                        </a:effectLst>
                      </a:endParaRPr>
                    </a:p>
                    <a:p>
                      <a:r>
                        <a:rPr lang="en-US" sz="1100" b="0" cap="none" spc="0" baseline="0" dirty="0">
                          <a:ln w="0"/>
                          <a:solidFill>
                            <a:schemeClr val="tx1"/>
                          </a:solidFill>
                          <a:effectLst>
                            <a:outerShdw blurRad="38100" dist="19050" dir="2700000" algn="tl" rotWithShape="0">
                              <a:schemeClr val="dk1">
                                <a:alpha val="40000"/>
                              </a:schemeClr>
                            </a:outerShdw>
                          </a:effectLst>
                        </a:rPr>
                        <a:t>Believing not correlated when is</a:t>
                      </a:r>
                    </a:p>
                    <a:p>
                      <a:r>
                        <a:rPr lang="en-US" sz="1100" b="0" cap="none" spc="0" baseline="0" dirty="0">
                          <a:ln w="0"/>
                          <a:solidFill>
                            <a:schemeClr val="tx1"/>
                          </a:solidFill>
                          <a:effectLst>
                            <a:outerShdw blurRad="38100" dist="19050" dir="2700000" algn="tl" rotWithShape="0">
                              <a:schemeClr val="dk1">
                                <a:alpha val="40000"/>
                              </a:schemeClr>
                            </a:outerShdw>
                          </a:effectLst>
                        </a:rPr>
                        <a:t>Confusing causal with correlated</a:t>
                      </a:r>
                      <a:endParaRPr lang="en-US" sz="1100" b="0" cap="none" spc="0" dirty="0">
                        <a:ln w="0"/>
                        <a:solidFill>
                          <a:schemeClr val="tx1"/>
                        </a:solidFill>
                        <a:effectLst>
                          <a:outerShdw blurRad="38100" dist="19050" dir="2700000" algn="tl" rotWithShape="0">
                            <a:schemeClr val="dk1">
                              <a:alpha val="40000"/>
                            </a:schemeClr>
                          </a:outerShdw>
                        </a:effectLst>
                      </a:endParaRPr>
                    </a:p>
                  </a:txBody>
                  <a:tcPr marL="68580" marR="68580" marT="34290" marB="34290">
                    <a:solidFill>
                      <a:schemeClr val="bg2"/>
                    </a:solidFill>
                  </a:tcPr>
                </a:tc>
                <a:tc>
                  <a:txBody>
                    <a:bodyPr/>
                    <a:lstStyle/>
                    <a:p>
                      <a:r>
                        <a:rPr lang="en-US" sz="1100" b="0" cap="none" spc="0" baseline="0" dirty="0">
                          <a:ln w="0"/>
                          <a:solidFill>
                            <a:schemeClr val="tx1"/>
                          </a:solidFill>
                          <a:effectLst>
                            <a:outerShdw blurRad="38100" dist="19050" dir="2700000" algn="tl" rotWithShape="0">
                              <a:schemeClr val="dk1">
                                <a:alpha val="40000"/>
                              </a:schemeClr>
                            </a:outerShdw>
                          </a:effectLst>
                        </a:rPr>
                        <a:t>No variety of reasonable plans</a:t>
                      </a:r>
                    </a:p>
                    <a:p>
                      <a:r>
                        <a:rPr lang="en-US" sz="1100" b="0" cap="none" spc="0" baseline="0" dirty="0">
                          <a:ln w="0"/>
                          <a:solidFill>
                            <a:schemeClr val="tx1"/>
                          </a:solidFill>
                          <a:effectLst>
                            <a:outerShdw blurRad="38100" dist="19050" dir="2700000" algn="tl" rotWithShape="0">
                              <a:schemeClr val="dk1">
                                <a:alpha val="40000"/>
                              </a:schemeClr>
                            </a:outerShdw>
                          </a:effectLst>
                        </a:rPr>
                        <a:t>Choosing plan unlikely to succeed</a:t>
                      </a:r>
                    </a:p>
                  </a:txBody>
                  <a:tcPr marL="68580" marR="68580" marT="34290" marB="34290">
                    <a:solidFill>
                      <a:schemeClr val="bg2"/>
                    </a:solidFill>
                  </a:tcPr>
                </a:tc>
                <a:tc>
                  <a:txBody>
                    <a:bodyPr/>
                    <a:lstStyle/>
                    <a:p>
                      <a:r>
                        <a:rPr lang="en-US" sz="1100" b="0" cap="none" spc="0" dirty="0">
                          <a:ln w="0"/>
                          <a:solidFill>
                            <a:schemeClr val="tx1"/>
                          </a:solidFill>
                          <a:effectLst>
                            <a:outerShdw blurRad="38100" dist="19050" dir="2700000" algn="tl" rotWithShape="0">
                              <a:schemeClr val="dk1">
                                <a:alpha val="40000"/>
                              </a:schemeClr>
                            </a:outerShdw>
                          </a:effectLst>
                        </a:rPr>
                        <a:t>Acting when should not act</a:t>
                      </a:r>
                    </a:p>
                    <a:p>
                      <a:r>
                        <a:rPr lang="en-US" sz="1100" b="0" cap="none" spc="0" dirty="0">
                          <a:ln w="0"/>
                          <a:solidFill>
                            <a:schemeClr val="tx1"/>
                          </a:solidFill>
                          <a:effectLst>
                            <a:outerShdw blurRad="38100" dist="19050" dir="2700000" algn="tl" rotWithShape="0">
                              <a:schemeClr val="dk1">
                                <a:alpha val="40000"/>
                              </a:schemeClr>
                            </a:outerShdw>
                          </a:effectLst>
                        </a:rPr>
                        <a:t>Not acting</a:t>
                      </a:r>
                      <a:r>
                        <a:rPr lang="en-US" sz="1100" b="0" cap="none" spc="0" baseline="0" dirty="0">
                          <a:ln w="0"/>
                          <a:solidFill>
                            <a:schemeClr val="tx1"/>
                          </a:solidFill>
                          <a:effectLst>
                            <a:outerShdw blurRad="38100" dist="19050" dir="2700000" algn="tl" rotWithShape="0">
                              <a:schemeClr val="dk1">
                                <a:alpha val="40000"/>
                              </a:schemeClr>
                            </a:outerShdw>
                          </a:effectLst>
                        </a:rPr>
                        <a:t> </a:t>
                      </a:r>
                      <a:r>
                        <a:rPr lang="en-US" sz="1100" b="0" cap="none" spc="0" dirty="0">
                          <a:ln w="0"/>
                          <a:solidFill>
                            <a:schemeClr val="tx1"/>
                          </a:solidFill>
                          <a:effectLst>
                            <a:outerShdw blurRad="38100" dist="19050" dir="2700000" algn="tl" rotWithShape="0">
                              <a:schemeClr val="dk1">
                                <a:alpha val="40000"/>
                              </a:schemeClr>
                            </a:outerShdw>
                          </a:effectLst>
                        </a:rPr>
                        <a:t>when should act</a:t>
                      </a:r>
                    </a:p>
                  </a:txBody>
                  <a:tcPr marL="68580" marR="68580" marT="34290" marB="34290">
                    <a:solidFill>
                      <a:schemeClr val="bg2"/>
                    </a:solidFill>
                  </a:tcPr>
                </a:tc>
                <a:extLst>
                  <a:ext uri="{0D108BD9-81ED-4DB2-BD59-A6C34878D82A}">
                    <a16:rowId xmlns:a16="http://schemas.microsoft.com/office/drawing/2014/main" val="1036098411"/>
                  </a:ext>
                </a:extLst>
              </a:tr>
            </a:tbl>
          </a:graphicData>
        </a:graphic>
      </p:graphicFrame>
      <p:cxnSp>
        <p:nvCxnSpPr>
          <p:cNvPr id="22" name="Straight Arrow Connector 21"/>
          <p:cNvCxnSpPr>
            <a:cxnSpLocks/>
          </p:cNvCxnSpPr>
          <p:nvPr/>
        </p:nvCxnSpPr>
        <p:spPr>
          <a:xfrm>
            <a:off x="7124608" y="3200199"/>
            <a:ext cx="665840" cy="663634"/>
          </a:xfrm>
          <a:prstGeom prst="straightConnector1">
            <a:avLst/>
          </a:prstGeom>
          <a:ln w="349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rot="2835629">
            <a:off x="344680" y="4109321"/>
            <a:ext cx="1060552" cy="484748"/>
          </a:xfrm>
          <a:prstGeom prst="rect">
            <a:avLst/>
          </a:prstGeom>
        </p:spPr>
        <p:style>
          <a:lnRef idx="2">
            <a:schemeClr val="accent2"/>
          </a:lnRef>
          <a:fillRef idx="1">
            <a:schemeClr val="lt1"/>
          </a:fillRef>
          <a:effectRef idx="0">
            <a:schemeClr val="accent2"/>
          </a:effectRef>
          <a:fontRef idx="minor">
            <a:schemeClr val="dk1"/>
          </a:fontRef>
        </p:style>
        <p:txBody>
          <a:bodyPr wrap="square" lIns="68580" tIns="34290" rIns="68580" bIns="34290">
            <a:spAutoFit/>
          </a:bodyPr>
          <a:lstStyle/>
          <a:p>
            <a:pPr algn="ctr" defTabSz="685800">
              <a:defRPr/>
            </a:pPr>
            <a:r>
              <a:rPr lang="en-US" sz="1350" dirty="0">
                <a:ln w="0"/>
                <a:solidFill>
                  <a:prstClr val="black"/>
                </a:solidFill>
                <a:effectLst>
                  <a:outerShdw blurRad="38100" dist="19050" dir="2700000" algn="tl" rotWithShape="0">
                    <a:prstClr val="black">
                      <a:alpha val="40000"/>
                    </a:prstClr>
                  </a:outerShdw>
                </a:effectLst>
                <a:latin typeface="Calibri" panose="020F0502020204030204"/>
              </a:rPr>
              <a:t>Lurking black swans</a:t>
            </a:r>
            <a:endParaRPr lang="en-US" sz="1350" b="1" baseline="30000" dirty="0">
              <a:ln w="0"/>
              <a:solidFill>
                <a:prstClr val="black"/>
              </a:solidFill>
              <a:effectLst>
                <a:outerShdw blurRad="38100" dist="19050" dir="2700000" algn="tl" rotWithShape="0">
                  <a:prstClr val="black">
                    <a:alpha val="40000"/>
                  </a:prstClr>
                </a:outerShdw>
              </a:effectLst>
              <a:latin typeface="Calibri" panose="020F0502020204030204"/>
            </a:endParaRPr>
          </a:p>
        </p:txBody>
      </p:sp>
      <p:sp>
        <p:nvSpPr>
          <p:cNvPr id="8" name="Rectangle 7"/>
          <p:cNvSpPr/>
          <p:nvPr/>
        </p:nvSpPr>
        <p:spPr>
          <a:xfrm rot="18618465">
            <a:off x="7634638" y="4113222"/>
            <a:ext cx="1052173" cy="484748"/>
          </a:xfrm>
          <a:prstGeom prst="rect">
            <a:avLst/>
          </a:prstGeom>
        </p:spPr>
        <p:style>
          <a:lnRef idx="2">
            <a:schemeClr val="accent2"/>
          </a:lnRef>
          <a:fillRef idx="1">
            <a:schemeClr val="lt1"/>
          </a:fillRef>
          <a:effectRef idx="0">
            <a:schemeClr val="accent2"/>
          </a:effectRef>
          <a:fontRef idx="minor">
            <a:schemeClr val="dk1"/>
          </a:fontRef>
        </p:style>
        <p:txBody>
          <a:bodyPr wrap="square" lIns="68580" tIns="34290" rIns="68580" bIns="34290">
            <a:spAutoFit/>
          </a:bodyPr>
          <a:lstStyle/>
          <a:p>
            <a:pPr algn="ctr" defTabSz="685800">
              <a:defRPr/>
            </a:pPr>
            <a:r>
              <a:rPr lang="en-US" sz="1350" dirty="0">
                <a:ln w="0"/>
                <a:solidFill>
                  <a:prstClr val="black"/>
                </a:solidFill>
                <a:effectLst>
                  <a:outerShdw blurRad="38100" dist="19050" dir="2700000" algn="tl" rotWithShape="0">
                    <a:prstClr val="black">
                      <a:alpha val="40000"/>
                    </a:prstClr>
                  </a:outerShdw>
                </a:effectLst>
                <a:latin typeface="Calibri" panose="020F0502020204030204"/>
              </a:rPr>
              <a:t>Lurking black swans</a:t>
            </a:r>
            <a:endParaRPr lang="en-US" sz="2100" b="1" baseline="30000" dirty="0">
              <a:ln w="0"/>
              <a:solidFill>
                <a:prstClr val="black"/>
              </a:solidFill>
              <a:effectLst>
                <a:outerShdw blurRad="38100" dist="19050" dir="2700000" algn="tl" rotWithShape="0">
                  <a:prstClr val="black">
                    <a:alpha val="40000"/>
                  </a:prstClr>
                </a:outerShdw>
              </a:effectLst>
              <a:latin typeface="Calibri" panose="020F0502020204030204"/>
            </a:endParaRPr>
          </a:p>
        </p:txBody>
      </p:sp>
      <p:sp>
        <p:nvSpPr>
          <p:cNvPr id="13" name="Block Arc 12"/>
          <p:cNvSpPr/>
          <p:nvPr/>
        </p:nvSpPr>
        <p:spPr>
          <a:xfrm rot="18712129">
            <a:off x="7213176" y="4057789"/>
            <a:ext cx="1460351" cy="249340"/>
          </a:xfrm>
          <a:prstGeom prst="blockArc">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black"/>
              </a:solidFill>
              <a:latin typeface="Calibri" panose="020F0502020204030204"/>
            </a:endParaRPr>
          </a:p>
        </p:txBody>
      </p:sp>
      <p:sp>
        <p:nvSpPr>
          <p:cNvPr id="14" name="Block Arc 13"/>
          <p:cNvSpPr/>
          <p:nvPr/>
        </p:nvSpPr>
        <p:spPr>
          <a:xfrm rot="2813679">
            <a:off x="334083" y="4043142"/>
            <a:ext cx="1460351" cy="249340"/>
          </a:xfrm>
          <a:prstGeom prst="blockArc">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black"/>
              </a:solidFill>
              <a:latin typeface="Calibri" panose="020F0502020204030204"/>
            </a:endParaRPr>
          </a:p>
        </p:txBody>
      </p:sp>
      <p:sp>
        <p:nvSpPr>
          <p:cNvPr id="17" name="TextBox 16"/>
          <p:cNvSpPr txBox="1"/>
          <p:nvPr/>
        </p:nvSpPr>
        <p:spPr>
          <a:xfrm>
            <a:off x="1" y="324544"/>
            <a:ext cx="9143999" cy="738664"/>
          </a:xfrm>
          <a:prstGeom prst="rect">
            <a:avLst/>
          </a:prstGeom>
          <a:noFill/>
        </p:spPr>
        <p:txBody>
          <a:bodyPr wrap="square" rtlCol="0">
            <a:spAutoFit/>
          </a:bodyPr>
          <a:lstStyle/>
          <a:p>
            <a:pPr algn="ctr" defTabSz="685800">
              <a:defRPr/>
            </a:pPr>
            <a:r>
              <a:rPr lang="en-US" sz="2100" b="1" u="sng" dirty="0">
                <a:solidFill>
                  <a:prstClr val="black"/>
                </a:solidFill>
                <a:latin typeface="Calibri" panose="020F0502020204030204"/>
              </a:rPr>
              <a:t>Strategic Leadership Decision Phases</a:t>
            </a:r>
          </a:p>
          <a:p>
            <a:pPr algn="ctr" defTabSz="685800">
              <a:defRPr/>
            </a:pPr>
            <a:r>
              <a:rPr lang="en-US" sz="2100" b="1" u="sng" dirty="0">
                <a:solidFill>
                  <a:prstClr val="black"/>
                </a:solidFill>
                <a:latin typeface="Calibri" panose="020F0502020204030204"/>
              </a:rPr>
              <a:t>and Common Sources of Decision Error</a:t>
            </a:r>
          </a:p>
        </p:txBody>
      </p:sp>
      <p:sp>
        <p:nvSpPr>
          <p:cNvPr id="20" name="TextBox 19"/>
          <p:cNvSpPr txBox="1"/>
          <p:nvPr/>
        </p:nvSpPr>
        <p:spPr>
          <a:xfrm rot="2799229">
            <a:off x="492981" y="3921078"/>
            <a:ext cx="1436612" cy="219291"/>
          </a:xfrm>
          <a:prstGeom prst="rect">
            <a:avLst/>
          </a:prstGeom>
          <a:noFill/>
        </p:spPr>
        <p:txBody>
          <a:bodyPr wrap="none" rtlCol="0">
            <a:spAutoFit/>
          </a:bodyPr>
          <a:lstStyle/>
          <a:p>
            <a:pPr defTabSz="685800">
              <a:defRPr/>
            </a:pPr>
            <a:r>
              <a:rPr lang="en-US" sz="825" b="1" dirty="0">
                <a:solidFill>
                  <a:prstClr val="black"/>
                </a:solidFill>
                <a:latin typeface="Calibri" panose="020F0502020204030204"/>
              </a:rPr>
              <a:t>intentional or chance barrier</a:t>
            </a:r>
            <a:endParaRPr lang="en-US" sz="900" b="1" dirty="0">
              <a:solidFill>
                <a:prstClr val="black"/>
              </a:solidFill>
              <a:latin typeface="Calibri" panose="020F0502020204030204"/>
            </a:endParaRPr>
          </a:p>
        </p:txBody>
      </p:sp>
      <p:sp>
        <p:nvSpPr>
          <p:cNvPr id="3" name="Chevron 2"/>
          <p:cNvSpPr/>
          <p:nvPr/>
        </p:nvSpPr>
        <p:spPr>
          <a:xfrm>
            <a:off x="2536740" y="1224310"/>
            <a:ext cx="2230263" cy="1063631"/>
          </a:xfrm>
          <a:prstGeom prst="chevron">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black"/>
              </a:solidFill>
              <a:latin typeface="Calibri" panose="020F0502020204030204"/>
            </a:endParaRPr>
          </a:p>
        </p:txBody>
      </p:sp>
      <p:cxnSp>
        <p:nvCxnSpPr>
          <p:cNvPr id="34" name="Straight Connector 33"/>
          <p:cNvCxnSpPr/>
          <p:nvPr/>
        </p:nvCxnSpPr>
        <p:spPr>
          <a:xfrm>
            <a:off x="1467697" y="3318619"/>
            <a:ext cx="4115522" cy="1"/>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5515747" y="3126754"/>
            <a:ext cx="0" cy="191864"/>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3359746" y="3130996"/>
            <a:ext cx="0" cy="191864"/>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1500938" y="3126755"/>
            <a:ext cx="0" cy="199655"/>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Explosion 2 40"/>
          <p:cNvSpPr/>
          <p:nvPr/>
        </p:nvSpPr>
        <p:spPr>
          <a:xfrm>
            <a:off x="1738612" y="3309132"/>
            <a:ext cx="1956767" cy="1192747"/>
          </a:xfrm>
          <a:prstGeom prst="irregularSeal2">
            <a:avLst/>
          </a:prstGeom>
          <a:solidFill>
            <a:schemeClr val="bg1">
              <a:lumMod val="95000"/>
              <a:alpha val="83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200" dirty="0">
                <a:ln w="0"/>
                <a:solidFill>
                  <a:prstClr val="black"/>
                </a:solidFill>
                <a:effectLst>
                  <a:outerShdw blurRad="38100" dist="19050" dir="2700000" algn="tl" rotWithShape="0">
                    <a:prstClr val="black">
                      <a:alpha val="40000"/>
                    </a:prstClr>
                  </a:outerShdw>
                </a:effectLst>
                <a:latin typeface="Calibri" panose="020F0502020204030204"/>
              </a:rPr>
              <a:t>Iatrogenic  BOOM!</a:t>
            </a:r>
          </a:p>
        </p:txBody>
      </p:sp>
      <p:sp>
        <p:nvSpPr>
          <p:cNvPr id="26" name="Chevron 25"/>
          <p:cNvSpPr/>
          <p:nvPr/>
        </p:nvSpPr>
        <p:spPr>
          <a:xfrm>
            <a:off x="4387033" y="1225651"/>
            <a:ext cx="2230263" cy="1063631"/>
          </a:xfrm>
          <a:prstGeom prst="chevron">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black"/>
              </a:solidFill>
              <a:latin typeface="Calibri" panose="020F0502020204030204"/>
            </a:endParaRPr>
          </a:p>
        </p:txBody>
      </p:sp>
      <p:sp>
        <p:nvSpPr>
          <p:cNvPr id="27" name="TextBox 26"/>
          <p:cNvSpPr txBox="1"/>
          <p:nvPr/>
        </p:nvSpPr>
        <p:spPr>
          <a:xfrm>
            <a:off x="4583381" y="1145132"/>
            <a:ext cx="1896146" cy="1171731"/>
          </a:xfrm>
          <a:prstGeom prst="rect">
            <a:avLst/>
          </a:prstGeom>
          <a:noFill/>
        </p:spPr>
        <p:txBody>
          <a:bodyPr wrap="square" rtlCol="0">
            <a:spAutoFit/>
          </a:bodyPr>
          <a:lstStyle/>
          <a:p>
            <a:pPr defTabSz="685800">
              <a:lnSpc>
                <a:spcPct val="150000"/>
              </a:lnSpc>
              <a:defRPr/>
            </a:pPr>
            <a:r>
              <a:rPr lang="en-US" sz="1200" b="1" dirty="0">
                <a:solidFill>
                  <a:prstClr val="black"/>
                </a:solidFill>
                <a:latin typeface="Calibri" panose="020F0502020204030204"/>
              </a:rPr>
              <a:t> How to get it done?</a:t>
            </a:r>
          </a:p>
          <a:p>
            <a:pPr defTabSz="685800">
              <a:lnSpc>
                <a:spcPct val="150000"/>
              </a:lnSpc>
              <a:defRPr/>
            </a:pPr>
            <a:r>
              <a:rPr lang="en-US" sz="1200" dirty="0">
                <a:ln w="0"/>
                <a:solidFill>
                  <a:prstClr val="black"/>
                </a:solidFill>
                <a:effectLst>
                  <a:outerShdw blurRad="38100" dist="19050" dir="2700000" algn="tl" rotWithShape="0">
                    <a:prstClr val="black">
                      <a:alpha val="40000"/>
                    </a:prstClr>
                  </a:outerShdw>
                </a:effectLst>
                <a:latin typeface="Calibri" panose="020F0502020204030204"/>
              </a:rPr>
              <a:t>        INNOVATION ERRORS</a:t>
            </a:r>
          </a:p>
          <a:p>
            <a:pPr defTabSz="685800">
              <a:lnSpc>
                <a:spcPct val="150000"/>
              </a:lnSpc>
              <a:defRPr/>
            </a:pPr>
            <a:r>
              <a:rPr lang="en-US" sz="1200" b="1" dirty="0">
                <a:solidFill>
                  <a:prstClr val="black"/>
                </a:solidFill>
                <a:latin typeface="Calibri" panose="020F0502020204030204"/>
              </a:rPr>
              <a:t>          </a:t>
            </a:r>
            <a:r>
              <a:rPr lang="en-US" sz="1200" dirty="0">
                <a:solidFill>
                  <a:prstClr val="black"/>
                </a:solidFill>
                <a:latin typeface="Calibri" panose="020F0502020204030204"/>
              </a:rPr>
              <a:t>Type IV</a:t>
            </a:r>
            <a:endParaRPr lang="en-US" sz="1200" b="1" dirty="0">
              <a:solidFill>
                <a:prstClr val="black"/>
              </a:solidFill>
              <a:latin typeface="Calibri" panose="020F0502020204030204"/>
            </a:endParaRPr>
          </a:p>
          <a:p>
            <a:pPr defTabSz="685800">
              <a:lnSpc>
                <a:spcPct val="150000"/>
              </a:lnSpc>
              <a:defRPr/>
            </a:pPr>
            <a:r>
              <a:rPr lang="en-US" sz="1200" b="1" dirty="0">
                <a:solidFill>
                  <a:prstClr val="black"/>
                </a:solidFill>
                <a:latin typeface="Calibri" panose="020F0502020204030204"/>
              </a:rPr>
              <a:t>Generate and choose</a:t>
            </a:r>
          </a:p>
        </p:txBody>
      </p:sp>
      <p:sp>
        <p:nvSpPr>
          <p:cNvPr id="28" name="Chevron 27"/>
          <p:cNvSpPr/>
          <p:nvPr/>
        </p:nvSpPr>
        <p:spPr>
          <a:xfrm>
            <a:off x="6236006" y="1226992"/>
            <a:ext cx="2230263" cy="1063631"/>
          </a:xfrm>
          <a:prstGeom prst="chevron">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black"/>
              </a:solidFill>
              <a:latin typeface="Calibri" panose="020F0502020204030204"/>
            </a:endParaRPr>
          </a:p>
        </p:txBody>
      </p:sp>
      <p:sp>
        <p:nvSpPr>
          <p:cNvPr id="29" name="TextBox 28"/>
          <p:cNvSpPr txBox="1"/>
          <p:nvPr/>
        </p:nvSpPr>
        <p:spPr>
          <a:xfrm>
            <a:off x="6475239" y="1145496"/>
            <a:ext cx="1896146" cy="1171731"/>
          </a:xfrm>
          <a:prstGeom prst="rect">
            <a:avLst/>
          </a:prstGeom>
          <a:noFill/>
        </p:spPr>
        <p:txBody>
          <a:bodyPr wrap="square" rtlCol="0">
            <a:spAutoFit/>
          </a:bodyPr>
          <a:lstStyle/>
          <a:p>
            <a:pPr defTabSz="685800">
              <a:lnSpc>
                <a:spcPct val="150000"/>
              </a:lnSpc>
              <a:defRPr/>
            </a:pPr>
            <a:r>
              <a:rPr lang="en-US" sz="1200" b="1" dirty="0">
                <a:solidFill>
                  <a:prstClr val="black"/>
                </a:solidFill>
                <a:latin typeface="Calibri" panose="020F0502020204030204"/>
              </a:rPr>
              <a:t> Action or patience?</a:t>
            </a:r>
          </a:p>
          <a:p>
            <a:pPr defTabSz="685800">
              <a:lnSpc>
                <a:spcPct val="150000"/>
              </a:lnSpc>
              <a:defRPr/>
            </a:pPr>
            <a:r>
              <a:rPr lang="en-US" sz="1200" dirty="0">
                <a:ln w="0"/>
                <a:solidFill>
                  <a:prstClr val="black"/>
                </a:solidFill>
                <a:effectLst>
                  <a:outerShdw blurRad="38100" dist="19050" dir="2700000" algn="tl" rotWithShape="0">
                    <a:prstClr val="black">
                      <a:alpha val="40000"/>
                    </a:prstClr>
                  </a:outerShdw>
                </a:effectLst>
                <a:latin typeface="Calibri" panose="020F0502020204030204"/>
              </a:rPr>
              <a:t>      ACTION ERRORS</a:t>
            </a:r>
          </a:p>
          <a:p>
            <a:pPr defTabSz="685800">
              <a:lnSpc>
                <a:spcPct val="150000"/>
              </a:lnSpc>
              <a:defRPr/>
            </a:pPr>
            <a:r>
              <a:rPr lang="en-US" sz="1200" b="1" dirty="0">
                <a:solidFill>
                  <a:prstClr val="black"/>
                </a:solidFill>
                <a:latin typeface="Calibri" panose="020F0502020204030204"/>
              </a:rPr>
              <a:t>         </a:t>
            </a:r>
            <a:r>
              <a:rPr lang="en-US" sz="1200" dirty="0">
                <a:solidFill>
                  <a:prstClr val="black"/>
                </a:solidFill>
                <a:latin typeface="Calibri" panose="020F0502020204030204"/>
              </a:rPr>
              <a:t>Type V and Type VI</a:t>
            </a:r>
          </a:p>
          <a:p>
            <a:pPr defTabSz="685800">
              <a:lnSpc>
                <a:spcPct val="150000"/>
              </a:lnSpc>
              <a:defRPr/>
            </a:pPr>
            <a:r>
              <a:rPr lang="en-US" sz="1200" b="1" dirty="0">
                <a:solidFill>
                  <a:prstClr val="black"/>
                </a:solidFill>
                <a:latin typeface="Calibri" panose="020F0502020204030204"/>
              </a:rPr>
              <a:t>Go, resist, wait</a:t>
            </a:r>
          </a:p>
        </p:txBody>
      </p:sp>
      <p:sp>
        <p:nvSpPr>
          <p:cNvPr id="33" name="Explosion 2 32"/>
          <p:cNvSpPr/>
          <p:nvPr/>
        </p:nvSpPr>
        <p:spPr>
          <a:xfrm>
            <a:off x="5583220" y="3326410"/>
            <a:ext cx="1956767" cy="1192747"/>
          </a:xfrm>
          <a:prstGeom prst="irregularSeal2">
            <a:avLst/>
          </a:prstGeom>
          <a:solidFill>
            <a:schemeClr val="bg1">
              <a:lumMod val="95000"/>
              <a:alpha val="83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200" dirty="0">
                <a:ln w="0"/>
                <a:solidFill>
                  <a:prstClr val="black"/>
                </a:solidFill>
                <a:effectLst>
                  <a:outerShdw blurRad="38100" dist="19050" dir="2700000" algn="tl" rotWithShape="0">
                    <a:prstClr val="black">
                      <a:alpha val="40000"/>
                    </a:prstClr>
                  </a:outerShdw>
                </a:effectLst>
                <a:latin typeface="Calibri" panose="020F0502020204030204"/>
              </a:rPr>
              <a:t>Iatrogenic  BOOM!</a:t>
            </a:r>
          </a:p>
        </p:txBody>
      </p:sp>
      <p:sp>
        <p:nvSpPr>
          <p:cNvPr id="12" name="TextBox 11"/>
          <p:cNvSpPr txBox="1"/>
          <p:nvPr/>
        </p:nvSpPr>
        <p:spPr>
          <a:xfrm>
            <a:off x="2632945" y="1143526"/>
            <a:ext cx="1974023" cy="1171731"/>
          </a:xfrm>
          <a:prstGeom prst="rect">
            <a:avLst/>
          </a:prstGeom>
          <a:noFill/>
        </p:spPr>
        <p:txBody>
          <a:bodyPr wrap="square" rtlCol="0">
            <a:spAutoFit/>
          </a:bodyPr>
          <a:lstStyle/>
          <a:p>
            <a:pPr defTabSz="685800">
              <a:lnSpc>
                <a:spcPct val="150000"/>
              </a:lnSpc>
              <a:defRPr/>
            </a:pPr>
            <a:r>
              <a:rPr lang="en-US" sz="1200" b="1" dirty="0">
                <a:solidFill>
                  <a:prstClr val="black"/>
                </a:solidFill>
                <a:latin typeface="Calibri" panose="020F0502020204030204"/>
              </a:rPr>
              <a:t> Know forces at play?</a:t>
            </a:r>
          </a:p>
          <a:p>
            <a:pPr defTabSz="685800">
              <a:lnSpc>
                <a:spcPct val="150000"/>
              </a:lnSpc>
              <a:defRPr/>
            </a:pPr>
            <a:r>
              <a:rPr lang="en-US" sz="1200" b="1" dirty="0">
                <a:solidFill>
                  <a:prstClr val="black"/>
                </a:solidFill>
                <a:latin typeface="Calibri" panose="020F0502020204030204"/>
              </a:rPr>
              <a:t>        </a:t>
            </a:r>
            <a:r>
              <a:rPr lang="en-US" sz="1200" dirty="0">
                <a:ln w="0"/>
                <a:solidFill>
                  <a:prstClr val="black"/>
                </a:solidFill>
                <a:effectLst>
                  <a:outerShdw blurRad="38100" dist="19050" dir="2700000" algn="tl" rotWithShape="0">
                    <a:prstClr val="black">
                      <a:alpha val="40000"/>
                    </a:prstClr>
                  </a:outerShdw>
                </a:effectLst>
                <a:latin typeface="Calibri" panose="020F0502020204030204"/>
              </a:rPr>
              <a:t>CORRELATION ERRORS</a:t>
            </a:r>
          </a:p>
          <a:p>
            <a:pPr defTabSz="685800">
              <a:lnSpc>
                <a:spcPct val="150000"/>
              </a:lnSpc>
              <a:defRPr/>
            </a:pPr>
            <a:r>
              <a:rPr lang="en-US" sz="1200" b="1" dirty="0">
                <a:solidFill>
                  <a:prstClr val="black"/>
                </a:solidFill>
                <a:latin typeface="Calibri" panose="020F0502020204030204"/>
              </a:rPr>
              <a:t>           </a:t>
            </a:r>
            <a:r>
              <a:rPr lang="en-US" sz="1200" dirty="0">
                <a:solidFill>
                  <a:prstClr val="black"/>
                </a:solidFill>
                <a:latin typeface="Calibri" panose="020F0502020204030204"/>
              </a:rPr>
              <a:t>Type I and Type II</a:t>
            </a:r>
          </a:p>
          <a:p>
            <a:pPr defTabSz="685800">
              <a:lnSpc>
                <a:spcPct val="150000"/>
              </a:lnSpc>
              <a:defRPr/>
            </a:pPr>
            <a:r>
              <a:rPr lang="en-US" sz="1200" b="1" dirty="0">
                <a:solidFill>
                  <a:prstClr val="black"/>
                </a:solidFill>
                <a:latin typeface="Calibri" panose="020F0502020204030204"/>
              </a:rPr>
              <a:t>Variables and correlations</a:t>
            </a:r>
          </a:p>
        </p:txBody>
      </p:sp>
      <p:sp>
        <p:nvSpPr>
          <p:cNvPr id="5" name="TextBox 4">
            <a:extLst>
              <a:ext uri="{FF2B5EF4-FFF2-40B4-BE49-F238E27FC236}">
                <a16:creationId xmlns:a16="http://schemas.microsoft.com/office/drawing/2014/main" id="{77027F18-A04E-4002-ACDC-33BC0CE4F9D2}"/>
              </a:ext>
            </a:extLst>
          </p:cNvPr>
          <p:cNvSpPr txBox="1"/>
          <p:nvPr/>
        </p:nvSpPr>
        <p:spPr>
          <a:xfrm>
            <a:off x="3570765" y="3670947"/>
            <a:ext cx="2002471" cy="461665"/>
          </a:xfrm>
          <a:prstGeom prst="rect">
            <a:avLst/>
          </a:prstGeom>
          <a:noFill/>
        </p:spPr>
        <p:txBody>
          <a:bodyPr wrap="none" rtlCol="0">
            <a:spAutoFit/>
          </a:bodyPr>
          <a:lstStyle/>
          <a:p>
            <a:pPr algn="ctr" defTabSz="685800">
              <a:defRPr/>
            </a:pPr>
            <a:r>
              <a:rPr lang="en-US" sz="1350" b="1" dirty="0">
                <a:solidFill>
                  <a:prstClr val="black"/>
                </a:solidFill>
                <a:latin typeface="Calibri" panose="020F0502020204030204"/>
              </a:rPr>
              <a:t>Error of the Seventh Kind</a:t>
            </a:r>
          </a:p>
          <a:p>
            <a:pPr algn="ctr" defTabSz="685800">
              <a:defRPr/>
            </a:pPr>
            <a:r>
              <a:rPr lang="en-US" sz="1050" b="1" dirty="0">
                <a:solidFill>
                  <a:prstClr val="black"/>
                </a:solidFill>
                <a:latin typeface="Calibri" panose="020F0502020204030204"/>
              </a:rPr>
              <a:t>Irreversible cascade iatrogenesis</a:t>
            </a:r>
          </a:p>
        </p:txBody>
      </p:sp>
      <p:sp>
        <p:nvSpPr>
          <p:cNvPr id="25" name="TextBox 24">
            <a:extLst>
              <a:ext uri="{FF2B5EF4-FFF2-40B4-BE49-F238E27FC236}">
                <a16:creationId xmlns:a16="http://schemas.microsoft.com/office/drawing/2014/main" id="{911BEDAF-8EA4-44E7-9E2D-BC350D35D1D7}"/>
              </a:ext>
            </a:extLst>
          </p:cNvPr>
          <p:cNvSpPr txBox="1"/>
          <p:nvPr/>
        </p:nvSpPr>
        <p:spPr>
          <a:xfrm rot="18785674">
            <a:off x="7116395" y="3927094"/>
            <a:ext cx="1436612" cy="219291"/>
          </a:xfrm>
          <a:prstGeom prst="rect">
            <a:avLst/>
          </a:prstGeom>
          <a:noFill/>
        </p:spPr>
        <p:txBody>
          <a:bodyPr wrap="none" rtlCol="0">
            <a:spAutoFit/>
          </a:bodyPr>
          <a:lstStyle/>
          <a:p>
            <a:pPr defTabSz="685800">
              <a:defRPr/>
            </a:pPr>
            <a:r>
              <a:rPr lang="en-US" sz="825" b="1" dirty="0">
                <a:solidFill>
                  <a:prstClr val="black"/>
                </a:solidFill>
                <a:latin typeface="Calibri" panose="020F0502020204030204"/>
              </a:rPr>
              <a:t>intentional or chance barrier</a:t>
            </a:r>
            <a:endParaRPr lang="en-US" sz="900" b="1" dirty="0">
              <a:solidFill>
                <a:prstClr val="black"/>
              </a:solidFill>
              <a:latin typeface="Calibri" panose="020F0502020204030204"/>
            </a:endParaRPr>
          </a:p>
        </p:txBody>
      </p:sp>
    </p:spTree>
    <p:extLst>
      <p:ext uri="{BB962C8B-B14F-4D97-AF65-F5344CB8AC3E}">
        <p14:creationId xmlns:p14="http://schemas.microsoft.com/office/powerpoint/2010/main" val="2764736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 What are the highest priority issues? What needs to be done?</a:t>
            </a:r>
          </a:p>
        </p:txBody>
      </p:sp>
      <p:sp>
        <p:nvSpPr>
          <p:cNvPr id="3" name="Content Placeholder 2"/>
          <p:cNvSpPr>
            <a:spLocks noGrp="1"/>
          </p:cNvSpPr>
          <p:nvPr>
            <p:ph idx="1"/>
          </p:nvPr>
        </p:nvSpPr>
        <p:spPr/>
        <p:txBody>
          <a:bodyPr/>
          <a:lstStyle/>
          <a:p>
            <a:r>
              <a:rPr lang="en-US" dirty="0"/>
              <a:t>Are the issues for Moses (the leader) the same as the issues for the Israelites? What is the vision? What is the main problem to work on? What would be an example of working on the wrong problem?</a:t>
            </a:r>
          </a:p>
        </p:txBody>
      </p:sp>
    </p:spTree>
    <p:extLst>
      <p:ext uri="{BB962C8B-B14F-4D97-AF65-F5344CB8AC3E}">
        <p14:creationId xmlns:p14="http://schemas.microsoft.com/office/powerpoint/2010/main" val="3874240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Correlation among the Variables at Play</a:t>
            </a:r>
          </a:p>
        </p:txBody>
      </p:sp>
      <p:sp>
        <p:nvSpPr>
          <p:cNvPr id="3" name="Content Placeholder 2"/>
          <p:cNvSpPr>
            <a:spLocks noGrp="1"/>
          </p:cNvSpPr>
          <p:nvPr>
            <p:ph idx="1"/>
          </p:nvPr>
        </p:nvSpPr>
        <p:spPr>
          <a:xfrm>
            <a:off x="604299" y="1011176"/>
            <a:ext cx="7520940" cy="3579849"/>
          </a:xfrm>
        </p:spPr>
        <p:txBody>
          <a:bodyPr/>
          <a:lstStyle/>
          <a:p>
            <a:pPr marL="0" indent="0"/>
            <a:r>
              <a:rPr lang="en-US" dirty="0"/>
              <a:t>Who are the main stakeholders?</a:t>
            </a:r>
          </a:p>
          <a:p>
            <a:pPr lvl="1"/>
            <a:r>
              <a:rPr lang="en-US" dirty="0"/>
              <a:t>Identify what they want.</a:t>
            </a:r>
          </a:p>
          <a:p>
            <a:pPr lvl="1"/>
            <a:r>
              <a:rPr lang="en-US" dirty="0"/>
              <a:t>Then examine what they have, </a:t>
            </a:r>
          </a:p>
          <a:p>
            <a:pPr lvl="1"/>
            <a:r>
              <a:rPr lang="en-US" dirty="0"/>
              <a:t>Then examine what they will have in the various possible counter-factual situations.</a:t>
            </a:r>
          </a:p>
          <a:p>
            <a:pPr marL="0" lvl="1" indent="0">
              <a:buNone/>
            </a:pPr>
            <a:endParaRPr lang="en-US" b="1" dirty="0"/>
          </a:p>
          <a:p>
            <a:pPr marL="0" lvl="1" indent="0">
              <a:buNone/>
            </a:pPr>
            <a:r>
              <a:rPr lang="en-US" b="1" dirty="0"/>
              <a:t>What are some other main variables that matter? </a:t>
            </a:r>
          </a:p>
          <a:p>
            <a:pPr lvl="1"/>
            <a:r>
              <a:rPr lang="en-US" dirty="0"/>
              <a:t>Think of a few variables that it would be easy to ignore, because the odds are low</a:t>
            </a:r>
          </a:p>
        </p:txBody>
      </p:sp>
    </p:spTree>
    <p:extLst>
      <p:ext uri="{BB962C8B-B14F-4D97-AF65-F5344CB8AC3E}">
        <p14:creationId xmlns:p14="http://schemas.microsoft.com/office/powerpoint/2010/main" val="1817281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Ideas, Innovation, Strategy</a:t>
            </a:r>
          </a:p>
        </p:txBody>
      </p:sp>
      <p:sp>
        <p:nvSpPr>
          <p:cNvPr id="3" name="Content Placeholder 2"/>
          <p:cNvSpPr>
            <a:spLocks noGrp="1"/>
          </p:cNvSpPr>
          <p:nvPr>
            <p:ph idx="1"/>
          </p:nvPr>
        </p:nvSpPr>
        <p:spPr/>
        <p:txBody>
          <a:bodyPr>
            <a:normAutofit/>
          </a:bodyPr>
          <a:lstStyle/>
          <a:p>
            <a:r>
              <a:rPr lang="en-US" dirty="0"/>
              <a:t>Organizing and Keeping control (disorganization/chaos is a critical risk)</a:t>
            </a:r>
          </a:p>
          <a:p>
            <a:r>
              <a:rPr lang="en-US" b="0" dirty="0"/>
              <a:t>	What can Moses do to keep the tribes together and under coordinated control of his administration? Do any of the strategic actions provided in the case seem to be conducive to this?</a:t>
            </a:r>
          </a:p>
          <a:p>
            <a:r>
              <a:rPr lang="en-US" dirty="0"/>
              <a:t>Possible feasible courses of action</a:t>
            </a:r>
          </a:p>
          <a:p>
            <a:r>
              <a:rPr lang="en-US" dirty="0"/>
              <a:t>	</a:t>
            </a:r>
            <a:r>
              <a:rPr lang="en-US" b="0" dirty="0"/>
              <a:t>What are some potential strategies? </a:t>
            </a:r>
          </a:p>
          <a:p>
            <a:r>
              <a:rPr lang="en-US" b="0" dirty="0"/>
              <a:t>	What is the most feasible? </a:t>
            </a:r>
          </a:p>
          <a:p>
            <a:r>
              <a:rPr lang="en-US" b="0" dirty="0"/>
              <a:t>	What get’s them closest to the main goal? </a:t>
            </a:r>
          </a:p>
          <a:p>
            <a:r>
              <a:rPr lang="en-US" b="0" dirty="0"/>
              <a:t>	What has the least reversibility (if it doesn’t work)? What is most against their values?</a:t>
            </a:r>
          </a:p>
        </p:txBody>
      </p:sp>
    </p:spTree>
    <p:extLst>
      <p:ext uri="{BB962C8B-B14F-4D97-AF65-F5344CB8AC3E}">
        <p14:creationId xmlns:p14="http://schemas.microsoft.com/office/powerpoint/2010/main" val="944376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1807D-0560-4514-952D-0A6279CC9B89}"/>
              </a:ext>
            </a:extLst>
          </p:cNvPr>
          <p:cNvSpPr>
            <a:spLocks noGrp="1"/>
          </p:cNvSpPr>
          <p:nvPr>
            <p:ph type="title"/>
          </p:nvPr>
        </p:nvSpPr>
        <p:spPr/>
        <p:txBody>
          <a:bodyPr/>
          <a:lstStyle/>
          <a:p>
            <a:r>
              <a:rPr lang="en-US" dirty="0"/>
              <a:t>Action and Timing</a:t>
            </a:r>
          </a:p>
        </p:txBody>
      </p:sp>
      <p:sp>
        <p:nvSpPr>
          <p:cNvPr id="3" name="Content Placeholder 2">
            <a:extLst>
              <a:ext uri="{FF2B5EF4-FFF2-40B4-BE49-F238E27FC236}">
                <a16:creationId xmlns:a16="http://schemas.microsoft.com/office/drawing/2014/main" id="{279F011E-FEED-4BD9-8DBC-C5E385C9B224}"/>
              </a:ext>
            </a:extLst>
          </p:cNvPr>
          <p:cNvSpPr>
            <a:spLocks noGrp="1"/>
          </p:cNvSpPr>
          <p:nvPr>
            <p:ph idx="1"/>
          </p:nvPr>
        </p:nvSpPr>
        <p:spPr/>
        <p:txBody>
          <a:bodyPr/>
          <a:lstStyle/>
          <a:p>
            <a:r>
              <a:rPr lang="en-US" dirty="0"/>
              <a:t>Should they act? Should they be patient? Should they not act? Last chance to think about some black swans and other unexpected unintended consequences.</a:t>
            </a:r>
          </a:p>
        </p:txBody>
      </p:sp>
    </p:spTree>
    <p:extLst>
      <p:ext uri="{BB962C8B-B14F-4D97-AF65-F5344CB8AC3E}">
        <p14:creationId xmlns:p14="http://schemas.microsoft.com/office/powerpoint/2010/main" val="414139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the Call: What should </a:t>
            </a:r>
            <a:r>
              <a:rPr lang="en-US" dirty="0" err="1"/>
              <a:t>moses</a:t>
            </a:r>
            <a:r>
              <a:rPr lang="en-US" dirty="0"/>
              <a:t> do?</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64757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Levels </a:t>
            </a:r>
            <a:r>
              <a:rPr lang="en-US"/>
              <a:t>of Leadership</a:t>
            </a:r>
          </a:p>
        </p:txBody>
      </p:sp>
      <p:sp>
        <p:nvSpPr>
          <p:cNvPr id="3" name="Content Placeholder 2"/>
          <p:cNvSpPr>
            <a:spLocks noGrp="1"/>
          </p:cNvSpPr>
          <p:nvPr>
            <p:ph idx="1"/>
          </p:nvPr>
        </p:nvSpPr>
        <p:spPr/>
        <p:txBody>
          <a:bodyPr/>
          <a:lstStyle/>
          <a:p>
            <a:r>
              <a:rPr lang="en-US" dirty="0"/>
              <a:t>What is your advice for Moses regarding what level one, level two and level three leadership things/techniques he should use to get the organization unified and motivated?</a:t>
            </a:r>
          </a:p>
          <a:p>
            <a:endParaRPr lang="en-US" dirty="0"/>
          </a:p>
        </p:txBody>
      </p:sp>
    </p:spTree>
    <p:extLst>
      <p:ext uri="{BB962C8B-B14F-4D97-AF65-F5344CB8AC3E}">
        <p14:creationId xmlns:p14="http://schemas.microsoft.com/office/powerpoint/2010/main" val="1186560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case of Fractured followers</a:t>
            </a:r>
          </a:p>
        </p:txBody>
      </p:sp>
      <p:sp>
        <p:nvSpPr>
          <p:cNvPr id="3" name="Content Placeholder 2"/>
          <p:cNvSpPr>
            <a:spLocks noGrp="1"/>
          </p:cNvSpPr>
          <p:nvPr>
            <p:ph idx="1"/>
          </p:nvPr>
        </p:nvSpPr>
        <p:spPr/>
        <p:txBody>
          <a:bodyPr>
            <a:normAutofit/>
          </a:bodyPr>
          <a:lstStyle/>
          <a:p>
            <a:r>
              <a:rPr lang="en-US" b="0" dirty="0"/>
              <a:t>Assume there are fractured subgroups of tribes, represented by the tribal elders. </a:t>
            </a:r>
          </a:p>
          <a:p>
            <a:r>
              <a:rPr lang="en-US" b="0" dirty="0"/>
              <a:t>Imagine the distinct possibility of varying </a:t>
            </a:r>
            <a:r>
              <a:rPr lang="en-US" b="0" dirty="0" err="1"/>
              <a:t>loyalites</a:t>
            </a:r>
            <a:r>
              <a:rPr lang="en-US" b="0" dirty="0"/>
              <a:t> of the tribes to either liberal values/behaviors vs. conservative values/behaviors, or somewhere in the middle. </a:t>
            </a:r>
          </a:p>
          <a:p>
            <a:r>
              <a:rPr lang="en-US" b="0" dirty="0"/>
              <a:t>For example, </a:t>
            </a:r>
          </a:p>
          <a:p>
            <a:r>
              <a:rPr lang="en-US" b="0" dirty="0"/>
              <a:t>	Perhaps some tribes are very nationalistic and believe that the ethic and weight of any action is subordinate to the immediate good of the Israelite nation. </a:t>
            </a:r>
          </a:p>
          <a:p>
            <a:r>
              <a:rPr lang="en-US" b="0" dirty="0"/>
              <a:t>	Perhaps some are adamant about keeping the Israelite nation bound to it’s basic tribal ways of life. </a:t>
            </a:r>
          </a:p>
          <a:p>
            <a:r>
              <a:rPr lang="en-US" b="0" dirty="0"/>
              <a:t>	Perhaps others weight peace and non-violence more heavily. </a:t>
            </a:r>
          </a:p>
          <a:p>
            <a:r>
              <a:rPr lang="en-US" b="0" dirty="0"/>
              <a:t>Another tribe might insist that there is a strong distinction between Egypt’s military and governance personnel, who are the enemy, and the civilians.</a:t>
            </a:r>
            <a:endParaRPr lang="en-US" dirty="0"/>
          </a:p>
        </p:txBody>
      </p:sp>
    </p:spTree>
    <p:extLst>
      <p:ext uri="{BB962C8B-B14F-4D97-AF65-F5344CB8AC3E}">
        <p14:creationId xmlns:p14="http://schemas.microsoft.com/office/powerpoint/2010/main" val="372734860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84</TotalTime>
  <Words>716</Words>
  <Application>Microsoft Office PowerPoint</Application>
  <PresentationFormat>On-screen Show (4:3)</PresentationFormat>
  <Paragraphs>75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Franklin Gothic Book</vt:lpstr>
      <vt:lpstr>Franklin Gothic Medium</vt:lpstr>
      <vt:lpstr>Wingdings</vt:lpstr>
      <vt:lpstr>Angles</vt:lpstr>
      <vt:lpstr>Moses at the Red sea</vt:lpstr>
      <vt:lpstr>PowerPoint Presentation</vt:lpstr>
      <vt:lpstr>Vision: What are the highest priority issues? What needs to be done?</vt:lpstr>
      <vt:lpstr>Correlation among the Variables at Play</vt:lpstr>
      <vt:lpstr>Ideas, Innovation, Strategy</vt:lpstr>
      <vt:lpstr>Action and Timing</vt:lpstr>
      <vt:lpstr>Making the Call: What should moses do?</vt:lpstr>
      <vt:lpstr>Levels of Leadership</vt:lpstr>
      <vt:lpstr>The case of Fractured followers</vt:lpstr>
      <vt:lpstr>Assume Moses plans a big meeting and giving a major speech. What should Moses say?</vt:lpstr>
    </vt:vector>
  </TitlesOfParts>
  <Company>University of Portland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Moses at the Red sea</dc:title>
  <dc:creator>Mark Meckler</dc:creator>
  <cp:lastModifiedBy>Meckler, Mark</cp:lastModifiedBy>
  <cp:revision>10</cp:revision>
  <dcterms:created xsi:type="dcterms:W3CDTF">2011-11-30T22:59:58Z</dcterms:created>
  <dcterms:modified xsi:type="dcterms:W3CDTF">2021-04-13T01:49:52Z</dcterms:modified>
</cp:coreProperties>
</file>