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18C2-6B8B-411D-B465-FC6EDCE84704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5EDE8-779E-4C98-9C2D-34584A83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81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5EDE8-779E-4C98-9C2D-34584A8394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4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5EDE8-779E-4C98-9C2D-34584A8394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73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5EDE8-779E-4C98-9C2D-34584A8394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01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5EDE8-779E-4C98-9C2D-34584A8394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16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5EDE8-779E-4C98-9C2D-34584A8394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1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7970F9-F6D4-4FCA-9FD3-C66C8B1669D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1C2235-AA89-431C-99CA-62B8D1B489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a Leadership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BUS512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a person who you </a:t>
            </a:r>
            <a:r>
              <a:rPr lang="en-US" dirty="0" smtClean="0"/>
              <a:t>admire </a:t>
            </a:r>
            <a:r>
              <a:rPr lang="en-US" dirty="0" smtClean="0"/>
              <a:t>for their values and goals, who you would follow </a:t>
            </a:r>
            <a:r>
              <a:rPr lang="en-US" dirty="0" smtClean="0"/>
              <a:t>(or </a:t>
            </a:r>
            <a:r>
              <a:rPr lang="en-US" dirty="0" smtClean="0"/>
              <a:t>you have </a:t>
            </a:r>
            <a:r>
              <a:rPr lang="en-US" dirty="0" smtClean="0"/>
              <a:t>followed).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Research, reflect and write down: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Why you would/did </a:t>
            </a:r>
            <a:r>
              <a:rPr lang="en-US" dirty="0" smtClean="0"/>
              <a:t>you follow?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Their core values, assumptions, beliefs and </a:t>
            </a:r>
            <a:r>
              <a:rPr lang="en-US" dirty="0" smtClean="0"/>
              <a:t>expectations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did you </a:t>
            </a:r>
            <a:r>
              <a:rPr lang="en-US" i="1" dirty="0" smtClean="0"/>
              <a:t>know </a:t>
            </a:r>
            <a:r>
              <a:rPr lang="en-US" dirty="0" smtClean="0"/>
              <a:t>that these were their core values, assumptions, beliefs and expectations?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Their </a:t>
            </a:r>
            <a:r>
              <a:rPr lang="en-US" dirty="0" smtClean="0"/>
              <a:t>most positive behavioral tendencies and habits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you hope they make you </a:t>
            </a:r>
            <a:r>
              <a:rPr lang="en-US" i="1" dirty="0" smtClean="0"/>
              <a:t>feel.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you hoped you would get/achieve from following them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Reflect-upon this, and our readings and your experiences </a:t>
            </a:r>
            <a:r>
              <a:rPr lang="en-US" dirty="0" smtClean="0"/>
              <a:t>and draw a model of how </a:t>
            </a:r>
            <a:r>
              <a:rPr lang="en-US" dirty="0" smtClean="0"/>
              <a:t>you imagine this person leads.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TtgtcqTBI2Whev-ey63qUXMqnHlHEd7lSkmCMKO7WsXknxRKsBQ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7" y="149001"/>
            <a:ext cx="4419600" cy="292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QhKgVUp8PgP7QIKJ5NFxdywYJan6pm_Xc-DGU5mh0tmpy4RIy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412" y="149001"/>
            <a:ext cx="4235484" cy="323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QapuVWx2PseMR3wFLvsFhYWRYnuD0oRjcAB9rz0vUTN3gN993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32" y="3505200"/>
            <a:ext cx="3780572" cy="302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1.gstatic.com/images?q=tbn:ANd9GcSHRtZ659nSCxBIkqnAf_pP6YMeGiArOa6JEApoYobsBBEwKKiCa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877" y="3505200"/>
            <a:ext cx="4136723" cy="324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7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0.gstatic.com/images?q=tbn:ANd9GcR3ouBsTdIT5FeMynQpJRMhrHDVptubLZyiPZ4qO4UfT5flFgX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8" y="228600"/>
            <a:ext cx="455441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3.gstatic.com/images?q=tbn:ANd9GcQ7r1euAFHmj178tYxFmbL7REddIDFnArt-ejXL3fPlYmPiW8T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88349"/>
            <a:ext cx="3514725" cy="349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encrypted-tbn1.gstatic.com/images?q=tbn:ANd9GcS2ZSDqet1r8B5VuTXUQBqvGcHqLQeB_YIPaQRLToNvL9qvMwO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590" y="3276599"/>
            <a:ext cx="4886848" cy="321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leadership.nasa.gov/Images/Model/Slice_of_model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85800"/>
            <a:ext cx="5256638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2.gstatic.com/images?q=tbn:ANd9GcT5jkPFdJ3mWSvMVWHDZL-D4FHQbfk-PcA3S5pw2Ng6HbR5gd9Gn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87"/>
            <a:ext cx="5033559" cy="377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QBIsqbZL1YmM0PxbCaPb89nYYLhWiwluQ5fChXL_hLCXK1ugF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440414"/>
            <a:ext cx="5286375" cy="516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1.gstatic.com/images?q=tbn:ANd9GcTqr7fr586iyNe1Lb8Dw4oebJklE2DgzzQX7Li36lcDemZIpHL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10000"/>
            <a:ext cx="3532541" cy="281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4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331</TotalTime>
  <Words>118</Words>
  <Application>Microsoft Office PowerPoint</Application>
  <PresentationFormat>On-screen Show (4:3)</PresentationFormat>
  <Paragraphs>17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Developing a Leadership Model</vt:lpstr>
      <vt:lpstr>Steps</vt:lpstr>
      <vt:lpstr>PowerPoint Presentation</vt:lpstr>
      <vt:lpstr>PowerPoint Presentation</vt:lpstr>
      <vt:lpstr>PowerPoint Presentation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Deleloping a Leadership Model</dc:title>
  <dc:creator>Meckler</dc:creator>
  <cp:lastModifiedBy>Meckler3</cp:lastModifiedBy>
  <cp:revision>11</cp:revision>
  <dcterms:created xsi:type="dcterms:W3CDTF">2012-11-27T23:27:00Z</dcterms:created>
  <dcterms:modified xsi:type="dcterms:W3CDTF">2013-11-27T02:38:39Z</dcterms:modified>
</cp:coreProperties>
</file>