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4BC54-2F1D-4EB1-A2E4-1D2D472DDD4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7E7FA-8C02-45D9-9CD8-51A5BEF590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7FA-8C02-45D9-9CD8-51A5BEF5909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F0FF0-71A9-4A2E-A8E1-61BF9D856B38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FDA6-0AC0-4792-BC22-60F4974EBF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1/10/23/magazine/dont-blink-the-hazards-of-confidence.html?pagewanted=al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Biases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 </a:t>
            </a:r>
            <a:r>
              <a:rPr lang="en-US" dirty="0"/>
              <a:t>To Computer Lab. Find “list of cognitive biases” </a:t>
            </a:r>
            <a:r>
              <a:rPr lang="en-US"/>
              <a:t>on </a:t>
            </a:r>
            <a:r>
              <a:rPr lang="en-US" smtClean="0"/>
              <a:t>Wikipedia. </a:t>
            </a:r>
            <a:r>
              <a:rPr lang="en-US" dirty="0"/>
              <a:t>Read </a:t>
            </a:r>
            <a:r>
              <a:rPr lang="en-US" dirty="0" smtClean="0"/>
              <a:t>the entire </a:t>
            </a:r>
            <a:r>
              <a:rPr lang="en-US" dirty="0"/>
              <a:t>post.</a:t>
            </a:r>
          </a:p>
          <a:p>
            <a:r>
              <a:rPr lang="en-US" dirty="0" smtClean="0"/>
              <a:t>Go to: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www.nytimes.com/2011/10/23/magazine/dont-blink-the-hazards-of-confidence.html?pagewanted=all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Read </a:t>
            </a:r>
            <a:r>
              <a:rPr lang="en-US" dirty="0" err="1"/>
              <a:t>Kahneman’s</a:t>
            </a:r>
            <a:r>
              <a:rPr lang="en-US" dirty="0"/>
              <a:t> piece “Don’t Blink! The Hazards of Confidence”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link does not work search for “</a:t>
            </a:r>
            <a:r>
              <a:rPr lang="en-US" dirty="0" err="1"/>
              <a:t>Kahneman</a:t>
            </a:r>
            <a:r>
              <a:rPr lang="en-US" dirty="0"/>
              <a:t> New York Times Magazine” to find it.</a:t>
            </a:r>
          </a:p>
          <a:p>
            <a:r>
              <a:rPr lang="en-US" dirty="0" smtClean="0"/>
              <a:t>Identify a “top five biases” </a:t>
            </a:r>
            <a:r>
              <a:rPr lang="en-US" dirty="0"/>
              <a:t>that you think could have a </a:t>
            </a:r>
            <a:r>
              <a:rPr lang="en-US" dirty="0" smtClean="0"/>
              <a:t>very large </a:t>
            </a:r>
            <a:r>
              <a:rPr lang="en-US" dirty="0"/>
              <a:t>impact </a:t>
            </a:r>
            <a:r>
              <a:rPr lang="en-US" dirty="0" smtClean="0"/>
              <a:t>on Level 2 Leadership.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Decision Biases Exercise</vt:lpstr>
    </vt:vector>
  </TitlesOfParts>
  <Company>University of Portland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Meckler</dc:creator>
  <cp:lastModifiedBy>Meckler</cp:lastModifiedBy>
  <cp:revision>3</cp:revision>
  <dcterms:created xsi:type="dcterms:W3CDTF">2012-10-02T23:05:39Z</dcterms:created>
  <dcterms:modified xsi:type="dcterms:W3CDTF">2012-10-02T23:09:02Z</dcterms:modified>
</cp:coreProperties>
</file>