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1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9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3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1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9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3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0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6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3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54145-150A-2B4B-8FE9-67F3DF4639EE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BC43E-9CD2-7048-A579-A54E339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Alignment of Product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 a restaurant assuming a cultural bias in both staff and customers base toward:</a:t>
            </a:r>
          </a:p>
          <a:p>
            <a:pPr lvl="1"/>
            <a:r>
              <a:rPr lang="en-US" dirty="0" smtClean="0"/>
              <a:t>High uncertainty avoidance</a:t>
            </a:r>
          </a:p>
          <a:p>
            <a:pPr lvl="1"/>
            <a:r>
              <a:rPr lang="en-US" dirty="0" smtClean="0"/>
              <a:t>Ascription</a:t>
            </a:r>
          </a:p>
          <a:p>
            <a:pPr lvl="1"/>
            <a:r>
              <a:rPr lang="en-US" dirty="0" smtClean="0"/>
              <a:t>Diffuse relationships/roles</a:t>
            </a:r>
          </a:p>
          <a:p>
            <a:pPr lvl="1"/>
            <a:r>
              <a:rPr lang="en-US" dirty="0" smtClean="0"/>
              <a:t>Particularism</a:t>
            </a:r>
          </a:p>
          <a:p>
            <a:pPr lvl="1"/>
            <a:r>
              <a:rPr lang="en-US" dirty="0" smtClean="0"/>
              <a:t>High Power distance</a:t>
            </a:r>
          </a:p>
          <a:p>
            <a:pPr lvl="1"/>
            <a:r>
              <a:rPr lang="en-US" dirty="0" smtClean="0"/>
              <a:t>Collectivism</a:t>
            </a:r>
          </a:p>
          <a:p>
            <a:r>
              <a:rPr lang="en-US" dirty="0" smtClean="0"/>
              <a:t>Use all of the above in either the product/service offering and/or the </a:t>
            </a:r>
            <a:r>
              <a:rPr lang="en-US" smtClean="0"/>
              <a:t>management policies.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8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Cultural Alignment of Product</vt:lpstr>
    </vt:vector>
  </TitlesOfParts>
  <Company>University of Portland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Alignment of Product</dc:title>
  <dc:creator>Mark Meckler</dc:creator>
  <cp:lastModifiedBy>Mark Meckler</cp:lastModifiedBy>
  <cp:revision>1</cp:revision>
  <dcterms:created xsi:type="dcterms:W3CDTF">2012-09-11T19:47:39Z</dcterms:created>
  <dcterms:modified xsi:type="dcterms:W3CDTF">2012-09-11T19:52:06Z</dcterms:modified>
</cp:coreProperties>
</file>