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4BC54-2F1D-4EB1-A2E4-1D2D472DDD4D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7E7FA-8C02-45D9-9CD8-51A5BEF59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1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7E7FA-8C02-45D9-9CD8-51A5BEF5909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F0FF0-71A9-4A2E-A8E1-61BF9D856B38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8FDA6-0AC0-4792-BC22-60F4974EBF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2011/10/23/magazine/dont-blink-the-hazards-of-confidence.html?pagewanted=all&amp;_r=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Biases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 </a:t>
            </a:r>
            <a:r>
              <a:rPr lang="en-US" dirty="0"/>
              <a:t>To Computer </a:t>
            </a:r>
            <a:r>
              <a:rPr lang="en-US" dirty="0" smtClean="0"/>
              <a:t>Lab, or find a computer you can use now.</a:t>
            </a:r>
          </a:p>
          <a:p>
            <a:r>
              <a:rPr lang="en-US" dirty="0"/>
              <a:t>Read </a:t>
            </a:r>
            <a:r>
              <a:rPr lang="en-US" dirty="0" err="1"/>
              <a:t>Kahneman’s</a:t>
            </a:r>
            <a:r>
              <a:rPr lang="en-US" dirty="0"/>
              <a:t> piece “Don’t Blink! The Hazards of Confidence”</a:t>
            </a:r>
            <a:endParaRPr lang="en-US" dirty="0" smtClean="0"/>
          </a:p>
          <a:p>
            <a:pPr lvl="1"/>
            <a:r>
              <a:rPr lang="en-US" dirty="0" smtClean="0"/>
              <a:t>Either </a:t>
            </a:r>
            <a:r>
              <a:rPr lang="en-US" smtClean="0"/>
              <a:t>link </a:t>
            </a:r>
            <a:r>
              <a:rPr lang="en-US" smtClean="0"/>
              <a:t>from </a:t>
            </a:r>
            <a:r>
              <a:rPr lang="en-US" dirty="0" smtClean="0"/>
              <a:t>the syllabus or go to</a:t>
            </a:r>
            <a:r>
              <a:rPr lang="en-US" dirty="0"/>
              <a:t>: </a:t>
            </a:r>
            <a:r>
              <a:rPr lang="en-US" dirty="0">
                <a:hlinkClick r:id="rId3"/>
              </a:rPr>
              <a:t>http://www.nytimes.com/2011/10/23/magazine/dont-blink-the-hazards-of-confidence.html?pagewanted=all&amp;_</a:t>
            </a:r>
            <a:r>
              <a:rPr lang="en-US" dirty="0" smtClean="0">
                <a:hlinkClick r:id="rId3"/>
              </a:rPr>
              <a:t>r=0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Answer the following: How can you, as a manager avoid the decision making problems </a:t>
            </a:r>
            <a:r>
              <a:rPr lang="en-US" dirty="0" err="1" smtClean="0"/>
              <a:t>Kahneman</a:t>
            </a:r>
            <a:r>
              <a:rPr lang="en-US" dirty="0" smtClean="0"/>
              <a:t> describes? Turn this in by the end of class.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Decision Biases Exercise</vt:lpstr>
    </vt:vector>
  </TitlesOfParts>
  <Company>University of Portland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Meckler</dc:creator>
  <cp:lastModifiedBy>Meckler</cp:lastModifiedBy>
  <cp:revision>8</cp:revision>
  <dcterms:created xsi:type="dcterms:W3CDTF">2012-10-02T23:05:39Z</dcterms:created>
  <dcterms:modified xsi:type="dcterms:W3CDTF">2012-10-30T20:51:22Z</dcterms:modified>
</cp:coreProperties>
</file>